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sldIdLst>
    <p:sldId id="256" r:id="rId4"/>
    <p:sldId id="257" r:id="rId5"/>
    <p:sldId id="265" r:id="rId7"/>
    <p:sldId id="266" r:id="rId8"/>
    <p:sldId id="273" r:id="rId9"/>
    <p:sldId id="295" r:id="rId10"/>
    <p:sldId id="300" r:id="rId11"/>
    <p:sldId id="301" r:id="rId12"/>
    <p:sldId id="297" r:id="rId13"/>
    <p:sldId id="299" r:id="rId14"/>
    <p:sldId id="298" r:id="rId15"/>
    <p:sldId id="296" r:id="rId16"/>
    <p:sldId id="302" r:id="rId17"/>
    <p:sldId id="275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AB7"/>
    <a:srgbClr val="E3AC3B"/>
    <a:srgbClr val="FFFBC8"/>
    <a:srgbClr val="FFFB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8" d="100"/>
          <a:sy n="58" d="100"/>
        </p:scale>
        <p:origin x="-78" y="-12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wdp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288275E7-50A6-4198-AF36-FE6CCE1A8DA9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7E0048F2-019C-4D54-872E-84CBC99D5D8E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阿里巴巴普惠体 B" panose="00020600040101010101" pitchFamily="18" charset="-122"/>
        <a:ea typeface="阿里巴巴普惠体 B" panose="00020600040101010101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阿里巴巴普惠体 B" panose="00020600040101010101" pitchFamily="18" charset="-122"/>
        <a:ea typeface="阿里巴巴普惠体 B" panose="00020600040101010101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阿里巴巴普惠体 B" panose="00020600040101010101" pitchFamily="18" charset="-122"/>
        <a:ea typeface="阿里巴巴普惠体 B" panose="00020600040101010101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阿里巴巴普惠体 B" panose="00020600040101010101" pitchFamily="18" charset="-122"/>
        <a:ea typeface="阿里巴巴普惠体 B" panose="00020600040101010101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阿里巴巴普惠体 B" panose="00020600040101010101" pitchFamily="18" charset="-122"/>
        <a:ea typeface="阿里巴巴普惠体 B" panose="00020600040101010101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E39FC38-406B-4861-8C81-40C4192F250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9FC38-406B-4861-8C81-40C4192F25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jieri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907703" y="6404033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http://www.1ppt.com/jieri/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E0E42E4B-D983-42FC-BE0D-2622B4927CBF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阿里巴巴普惠体 B" panose="00020600040101010101" pitchFamily="18" charset="-122"/>
                <a:ea typeface="阿里巴巴普惠体 B" panose="00020600040101010101" pitchFamily="18" charset="-122"/>
              </a:defRPr>
            </a:lvl1pPr>
          </a:lstStyle>
          <a:p>
            <a:fld id="{F11E154A-1281-4ABB-ABF4-CBFD136DEEB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阿里巴巴普惠体 L" panose="00020600040101010101" pitchFamily="18" charset="-122"/>
          <a:ea typeface="阿里巴巴普惠体 L" panose="00020600040101010101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阿里巴巴普惠体 B" panose="00020600040101010101" pitchFamily="18" charset="-122"/>
          <a:ea typeface="阿里巴巴普惠体 B" panose="00020600040101010101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阿里巴巴普惠体 B" panose="00020600040101010101" pitchFamily="18" charset="-122"/>
          <a:ea typeface="阿里巴巴普惠体 B" panose="00020600040101010101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阿里巴巴普惠体 B" panose="00020600040101010101" pitchFamily="18" charset="-122"/>
          <a:ea typeface="阿里巴巴普惠体 B" panose="00020600040101010101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阿里巴巴普惠体 B" panose="00020600040101010101" pitchFamily="18" charset="-122"/>
          <a:ea typeface="阿里巴巴普惠体 B" panose="00020600040101010101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阿里巴巴普惠体 B" panose="00020600040101010101" pitchFamily="18" charset="-122"/>
          <a:ea typeface="阿里巴巴普惠体 B" panose="00020600040101010101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media" Target="file:///D:/KwDownload/song/&#20013;&#22269;&#20154;&#27665;&#35299;&#25918;&#20891;&#20891;&#20048;&#22242;-&#26149;&#33410;&#24207;&#26354;.mp3" TargetMode="External"/><Relationship Id="rId3" Type="http://schemas.openxmlformats.org/officeDocument/2006/relationships/audio" Target="file:///D:/KwDownload/song/&#20013;&#22269;&#20154;&#27665;&#35299;&#25918;&#20891;&#20891;&#20048;&#22242;-&#26149;&#33410;&#24207;&#26354;.mp3" TargetMode="Externa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99" Type="http://schemas.openxmlformats.org/officeDocument/2006/relationships/tags" Target="../tags/tag403.xml"/><Relationship Id="rId98" Type="http://schemas.openxmlformats.org/officeDocument/2006/relationships/tags" Target="../tags/tag402.xml"/><Relationship Id="rId97" Type="http://schemas.openxmlformats.org/officeDocument/2006/relationships/tags" Target="../tags/tag401.xml"/><Relationship Id="rId96" Type="http://schemas.openxmlformats.org/officeDocument/2006/relationships/tags" Target="../tags/tag400.xml"/><Relationship Id="rId95" Type="http://schemas.openxmlformats.org/officeDocument/2006/relationships/tags" Target="../tags/tag399.xml"/><Relationship Id="rId94" Type="http://schemas.openxmlformats.org/officeDocument/2006/relationships/tags" Target="../tags/tag398.xml"/><Relationship Id="rId93" Type="http://schemas.openxmlformats.org/officeDocument/2006/relationships/tags" Target="../tags/tag397.xml"/><Relationship Id="rId92" Type="http://schemas.openxmlformats.org/officeDocument/2006/relationships/tags" Target="../tags/tag396.xml"/><Relationship Id="rId91" Type="http://schemas.openxmlformats.org/officeDocument/2006/relationships/tags" Target="../tags/tag395.xml"/><Relationship Id="rId90" Type="http://schemas.openxmlformats.org/officeDocument/2006/relationships/tags" Target="../tags/tag394.xml"/><Relationship Id="rId9" Type="http://schemas.openxmlformats.org/officeDocument/2006/relationships/tags" Target="../tags/tag313.xml"/><Relationship Id="rId89" Type="http://schemas.openxmlformats.org/officeDocument/2006/relationships/tags" Target="../tags/tag393.xml"/><Relationship Id="rId88" Type="http://schemas.openxmlformats.org/officeDocument/2006/relationships/tags" Target="../tags/tag392.xml"/><Relationship Id="rId87" Type="http://schemas.openxmlformats.org/officeDocument/2006/relationships/tags" Target="../tags/tag391.xml"/><Relationship Id="rId86" Type="http://schemas.openxmlformats.org/officeDocument/2006/relationships/tags" Target="../tags/tag390.xml"/><Relationship Id="rId85" Type="http://schemas.openxmlformats.org/officeDocument/2006/relationships/tags" Target="../tags/tag389.xml"/><Relationship Id="rId84" Type="http://schemas.openxmlformats.org/officeDocument/2006/relationships/tags" Target="../tags/tag388.xml"/><Relationship Id="rId83" Type="http://schemas.openxmlformats.org/officeDocument/2006/relationships/tags" Target="../tags/tag387.xml"/><Relationship Id="rId82" Type="http://schemas.openxmlformats.org/officeDocument/2006/relationships/tags" Target="../tags/tag386.xml"/><Relationship Id="rId81" Type="http://schemas.openxmlformats.org/officeDocument/2006/relationships/tags" Target="../tags/tag385.xml"/><Relationship Id="rId80" Type="http://schemas.openxmlformats.org/officeDocument/2006/relationships/tags" Target="../tags/tag384.xml"/><Relationship Id="rId8" Type="http://schemas.openxmlformats.org/officeDocument/2006/relationships/tags" Target="../tags/tag312.xml"/><Relationship Id="rId79" Type="http://schemas.openxmlformats.org/officeDocument/2006/relationships/tags" Target="../tags/tag383.xml"/><Relationship Id="rId78" Type="http://schemas.openxmlformats.org/officeDocument/2006/relationships/tags" Target="../tags/tag382.xml"/><Relationship Id="rId77" Type="http://schemas.openxmlformats.org/officeDocument/2006/relationships/tags" Target="../tags/tag381.xml"/><Relationship Id="rId76" Type="http://schemas.openxmlformats.org/officeDocument/2006/relationships/tags" Target="../tags/tag380.xml"/><Relationship Id="rId75" Type="http://schemas.openxmlformats.org/officeDocument/2006/relationships/tags" Target="../tags/tag379.xml"/><Relationship Id="rId74" Type="http://schemas.openxmlformats.org/officeDocument/2006/relationships/tags" Target="../tags/tag378.xml"/><Relationship Id="rId73" Type="http://schemas.openxmlformats.org/officeDocument/2006/relationships/tags" Target="../tags/tag377.xml"/><Relationship Id="rId72" Type="http://schemas.openxmlformats.org/officeDocument/2006/relationships/tags" Target="../tags/tag376.xml"/><Relationship Id="rId71" Type="http://schemas.openxmlformats.org/officeDocument/2006/relationships/tags" Target="../tags/tag375.xml"/><Relationship Id="rId70" Type="http://schemas.openxmlformats.org/officeDocument/2006/relationships/tags" Target="../tags/tag374.xml"/><Relationship Id="rId7" Type="http://schemas.openxmlformats.org/officeDocument/2006/relationships/tags" Target="../tags/tag311.xml"/><Relationship Id="rId69" Type="http://schemas.openxmlformats.org/officeDocument/2006/relationships/tags" Target="../tags/tag373.xml"/><Relationship Id="rId68" Type="http://schemas.openxmlformats.org/officeDocument/2006/relationships/tags" Target="../tags/tag372.xml"/><Relationship Id="rId67" Type="http://schemas.openxmlformats.org/officeDocument/2006/relationships/tags" Target="../tags/tag371.xml"/><Relationship Id="rId66" Type="http://schemas.openxmlformats.org/officeDocument/2006/relationships/tags" Target="../tags/tag370.xml"/><Relationship Id="rId65" Type="http://schemas.openxmlformats.org/officeDocument/2006/relationships/tags" Target="../tags/tag369.xml"/><Relationship Id="rId64" Type="http://schemas.openxmlformats.org/officeDocument/2006/relationships/tags" Target="../tags/tag368.xml"/><Relationship Id="rId63" Type="http://schemas.openxmlformats.org/officeDocument/2006/relationships/tags" Target="../tags/tag367.xml"/><Relationship Id="rId62" Type="http://schemas.openxmlformats.org/officeDocument/2006/relationships/tags" Target="../tags/tag366.xml"/><Relationship Id="rId61" Type="http://schemas.openxmlformats.org/officeDocument/2006/relationships/tags" Target="../tags/tag365.xml"/><Relationship Id="rId60" Type="http://schemas.openxmlformats.org/officeDocument/2006/relationships/tags" Target="../tags/tag364.xml"/><Relationship Id="rId6" Type="http://schemas.openxmlformats.org/officeDocument/2006/relationships/tags" Target="../tags/tag310.xml"/><Relationship Id="rId59" Type="http://schemas.openxmlformats.org/officeDocument/2006/relationships/tags" Target="../tags/tag363.xml"/><Relationship Id="rId58" Type="http://schemas.openxmlformats.org/officeDocument/2006/relationships/tags" Target="../tags/tag362.xml"/><Relationship Id="rId57" Type="http://schemas.openxmlformats.org/officeDocument/2006/relationships/tags" Target="../tags/tag361.xml"/><Relationship Id="rId56" Type="http://schemas.openxmlformats.org/officeDocument/2006/relationships/tags" Target="../tags/tag360.xml"/><Relationship Id="rId55" Type="http://schemas.openxmlformats.org/officeDocument/2006/relationships/tags" Target="../tags/tag359.xml"/><Relationship Id="rId54" Type="http://schemas.openxmlformats.org/officeDocument/2006/relationships/tags" Target="../tags/tag358.xml"/><Relationship Id="rId53" Type="http://schemas.openxmlformats.org/officeDocument/2006/relationships/tags" Target="../tags/tag357.xml"/><Relationship Id="rId52" Type="http://schemas.openxmlformats.org/officeDocument/2006/relationships/tags" Target="../tags/tag356.xml"/><Relationship Id="rId51" Type="http://schemas.openxmlformats.org/officeDocument/2006/relationships/tags" Target="../tags/tag355.xml"/><Relationship Id="rId50" Type="http://schemas.openxmlformats.org/officeDocument/2006/relationships/tags" Target="../tags/tag354.xml"/><Relationship Id="rId5" Type="http://schemas.openxmlformats.org/officeDocument/2006/relationships/tags" Target="../tags/tag309.xml"/><Relationship Id="rId49" Type="http://schemas.openxmlformats.org/officeDocument/2006/relationships/tags" Target="../tags/tag353.xml"/><Relationship Id="rId48" Type="http://schemas.openxmlformats.org/officeDocument/2006/relationships/tags" Target="../tags/tag352.xml"/><Relationship Id="rId47" Type="http://schemas.openxmlformats.org/officeDocument/2006/relationships/tags" Target="../tags/tag351.xml"/><Relationship Id="rId46" Type="http://schemas.openxmlformats.org/officeDocument/2006/relationships/tags" Target="../tags/tag350.xml"/><Relationship Id="rId45" Type="http://schemas.openxmlformats.org/officeDocument/2006/relationships/tags" Target="../tags/tag349.xml"/><Relationship Id="rId44" Type="http://schemas.openxmlformats.org/officeDocument/2006/relationships/tags" Target="../tags/tag348.xml"/><Relationship Id="rId43" Type="http://schemas.openxmlformats.org/officeDocument/2006/relationships/tags" Target="../tags/tag347.xml"/><Relationship Id="rId42" Type="http://schemas.openxmlformats.org/officeDocument/2006/relationships/tags" Target="../tags/tag346.xml"/><Relationship Id="rId41" Type="http://schemas.openxmlformats.org/officeDocument/2006/relationships/tags" Target="../tags/tag345.xml"/><Relationship Id="rId40" Type="http://schemas.openxmlformats.org/officeDocument/2006/relationships/tags" Target="../tags/tag344.xml"/><Relationship Id="rId4" Type="http://schemas.openxmlformats.org/officeDocument/2006/relationships/tags" Target="../tags/tag308.xml"/><Relationship Id="rId39" Type="http://schemas.openxmlformats.org/officeDocument/2006/relationships/tags" Target="../tags/tag343.xml"/><Relationship Id="rId38" Type="http://schemas.openxmlformats.org/officeDocument/2006/relationships/tags" Target="../tags/tag342.xml"/><Relationship Id="rId37" Type="http://schemas.openxmlformats.org/officeDocument/2006/relationships/tags" Target="../tags/tag341.xml"/><Relationship Id="rId36" Type="http://schemas.openxmlformats.org/officeDocument/2006/relationships/tags" Target="../tags/tag340.xml"/><Relationship Id="rId35" Type="http://schemas.openxmlformats.org/officeDocument/2006/relationships/tags" Target="../tags/tag339.xml"/><Relationship Id="rId34" Type="http://schemas.openxmlformats.org/officeDocument/2006/relationships/tags" Target="../tags/tag338.xml"/><Relationship Id="rId33" Type="http://schemas.openxmlformats.org/officeDocument/2006/relationships/tags" Target="../tags/tag337.xml"/><Relationship Id="rId32" Type="http://schemas.openxmlformats.org/officeDocument/2006/relationships/tags" Target="../tags/tag336.xml"/><Relationship Id="rId31" Type="http://schemas.openxmlformats.org/officeDocument/2006/relationships/tags" Target="../tags/tag335.xml"/><Relationship Id="rId30" Type="http://schemas.openxmlformats.org/officeDocument/2006/relationships/tags" Target="../tags/tag334.xml"/><Relationship Id="rId3" Type="http://schemas.openxmlformats.org/officeDocument/2006/relationships/tags" Target="../tags/tag307.xml"/><Relationship Id="rId29" Type="http://schemas.openxmlformats.org/officeDocument/2006/relationships/tags" Target="../tags/tag333.xml"/><Relationship Id="rId28" Type="http://schemas.openxmlformats.org/officeDocument/2006/relationships/tags" Target="../tags/tag332.xml"/><Relationship Id="rId27" Type="http://schemas.openxmlformats.org/officeDocument/2006/relationships/tags" Target="../tags/tag331.xml"/><Relationship Id="rId26" Type="http://schemas.openxmlformats.org/officeDocument/2006/relationships/tags" Target="../tags/tag330.xml"/><Relationship Id="rId25" Type="http://schemas.openxmlformats.org/officeDocument/2006/relationships/tags" Target="../tags/tag329.xml"/><Relationship Id="rId24" Type="http://schemas.openxmlformats.org/officeDocument/2006/relationships/tags" Target="../tags/tag328.xml"/><Relationship Id="rId23" Type="http://schemas.openxmlformats.org/officeDocument/2006/relationships/tags" Target="../tags/tag327.xml"/><Relationship Id="rId22" Type="http://schemas.openxmlformats.org/officeDocument/2006/relationships/tags" Target="../tags/tag326.xml"/><Relationship Id="rId21" Type="http://schemas.openxmlformats.org/officeDocument/2006/relationships/tags" Target="../tags/tag325.xml"/><Relationship Id="rId20" Type="http://schemas.openxmlformats.org/officeDocument/2006/relationships/tags" Target="../tags/tag324.xml"/><Relationship Id="rId2" Type="http://schemas.openxmlformats.org/officeDocument/2006/relationships/image" Target="../media/image8.png"/><Relationship Id="rId19" Type="http://schemas.openxmlformats.org/officeDocument/2006/relationships/tags" Target="../tags/tag323.xml"/><Relationship Id="rId18" Type="http://schemas.openxmlformats.org/officeDocument/2006/relationships/tags" Target="../tags/tag322.xml"/><Relationship Id="rId17" Type="http://schemas.openxmlformats.org/officeDocument/2006/relationships/tags" Target="../tags/tag321.xml"/><Relationship Id="rId16" Type="http://schemas.openxmlformats.org/officeDocument/2006/relationships/tags" Target="../tags/tag320.xml"/><Relationship Id="rId151" Type="http://schemas.openxmlformats.org/officeDocument/2006/relationships/notesSlide" Target="../notesSlides/notesSlide9.xml"/><Relationship Id="rId150" Type="http://schemas.openxmlformats.org/officeDocument/2006/relationships/slideLayout" Target="../slideLayouts/slideLayout2.xml"/><Relationship Id="rId15" Type="http://schemas.openxmlformats.org/officeDocument/2006/relationships/tags" Target="../tags/tag319.xml"/><Relationship Id="rId149" Type="http://schemas.openxmlformats.org/officeDocument/2006/relationships/tags" Target="../tags/tag453.xml"/><Relationship Id="rId148" Type="http://schemas.openxmlformats.org/officeDocument/2006/relationships/tags" Target="../tags/tag452.xml"/><Relationship Id="rId147" Type="http://schemas.openxmlformats.org/officeDocument/2006/relationships/tags" Target="../tags/tag451.xml"/><Relationship Id="rId146" Type="http://schemas.openxmlformats.org/officeDocument/2006/relationships/tags" Target="../tags/tag450.xml"/><Relationship Id="rId145" Type="http://schemas.openxmlformats.org/officeDocument/2006/relationships/tags" Target="../tags/tag449.xml"/><Relationship Id="rId144" Type="http://schemas.openxmlformats.org/officeDocument/2006/relationships/tags" Target="../tags/tag448.xml"/><Relationship Id="rId143" Type="http://schemas.openxmlformats.org/officeDocument/2006/relationships/tags" Target="../tags/tag447.xml"/><Relationship Id="rId142" Type="http://schemas.openxmlformats.org/officeDocument/2006/relationships/tags" Target="../tags/tag446.xml"/><Relationship Id="rId141" Type="http://schemas.openxmlformats.org/officeDocument/2006/relationships/tags" Target="../tags/tag445.xml"/><Relationship Id="rId140" Type="http://schemas.openxmlformats.org/officeDocument/2006/relationships/tags" Target="../tags/tag444.xml"/><Relationship Id="rId14" Type="http://schemas.openxmlformats.org/officeDocument/2006/relationships/tags" Target="../tags/tag318.xml"/><Relationship Id="rId139" Type="http://schemas.openxmlformats.org/officeDocument/2006/relationships/tags" Target="../tags/tag443.xml"/><Relationship Id="rId138" Type="http://schemas.openxmlformats.org/officeDocument/2006/relationships/tags" Target="../tags/tag442.xml"/><Relationship Id="rId137" Type="http://schemas.openxmlformats.org/officeDocument/2006/relationships/tags" Target="../tags/tag441.xml"/><Relationship Id="rId136" Type="http://schemas.openxmlformats.org/officeDocument/2006/relationships/tags" Target="../tags/tag440.xml"/><Relationship Id="rId135" Type="http://schemas.openxmlformats.org/officeDocument/2006/relationships/tags" Target="../tags/tag439.xml"/><Relationship Id="rId134" Type="http://schemas.openxmlformats.org/officeDocument/2006/relationships/tags" Target="../tags/tag438.xml"/><Relationship Id="rId133" Type="http://schemas.openxmlformats.org/officeDocument/2006/relationships/tags" Target="../tags/tag437.xml"/><Relationship Id="rId132" Type="http://schemas.openxmlformats.org/officeDocument/2006/relationships/tags" Target="../tags/tag436.xml"/><Relationship Id="rId131" Type="http://schemas.openxmlformats.org/officeDocument/2006/relationships/tags" Target="../tags/tag435.xml"/><Relationship Id="rId130" Type="http://schemas.openxmlformats.org/officeDocument/2006/relationships/tags" Target="../tags/tag434.xml"/><Relationship Id="rId13" Type="http://schemas.openxmlformats.org/officeDocument/2006/relationships/tags" Target="../tags/tag317.xml"/><Relationship Id="rId129" Type="http://schemas.openxmlformats.org/officeDocument/2006/relationships/tags" Target="../tags/tag433.xml"/><Relationship Id="rId128" Type="http://schemas.openxmlformats.org/officeDocument/2006/relationships/tags" Target="../tags/tag432.xml"/><Relationship Id="rId127" Type="http://schemas.openxmlformats.org/officeDocument/2006/relationships/tags" Target="../tags/tag431.xml"/><Relationship Id="rId126" Type="http://schemas.openxmlformats.org/officeDocument/2006/relationships/tags" Target="../tags/tag430.xml"/><Relationship Id="rId125" Type="http://schemas.openxmlformats.org/officeDocument/2006/relationships/tags" Target="../tags/tag429.xml"/><Relationship Id="rId124" Type="http://schemas.openxmlformats.org/officeDocument/2006/relationships/tags" Target="../tags/tag428.xml"/><Relationship Id="rId123" Type="http://schemas.openxmlformats.org/officeDocument/2006/relationships/tags" Target="../tags/tag427.xml"/><Relationship Id="rId122" Type="http://schemas.openxmlformats.org/officeDocument/2006/relationships/tags" Target="../tags/tag426.xml"/><Relationship Id="rId121" Type="http://schemas.openxmlformats.org/officeDocument/2006/relationships/tags" Target="../tags/tag425.xml"/><Relationship Id="rId120" Type="http://schemas.openxmlformats.org/officeDocument/2006/relationships/tags" Target="../tags/tag424.xml"/><Relationship Id="rId12" Type="http://schemas.openxmlformats.org/officeDocument/2006/relationships/tags" Target="../tags/tag316.xml"/><Relationship Id="rId119" Type="http://schemas.openxmlformats.org/officeDocument/2006/relationships/tags" Target="../tags/tag423.xml"/><Relationship Id="rId118" Type="http://schemas.openxmlformats.org/officeDocument/2006/relationships/tags" Target="../tags/tag422.xml"/><Relationship Id="rId117" Type="http://schemas.openxmlformats.org/officeDocument/2006/relationships/tags" Target="../tags/tag421.xml"/><Relationship Id="rId116" Type="http://schemas.openxmlformats.org/officeDocument/2006/relationships/tags" Target="../tags/tag420.xml"/><Relationship Id="rId115" Type="http://schemas.openxmlformats.org/officeDocument/2006/relationships/tags" Target="../tags/tag419.xml"/><Relationship Id="rId114" Type="http://schemas.openxmlformats.org/officeDocument/2006/relationships/tags" Target="../tags/tag418.xml"/><Relationship Id="rId113" Type="http://schemas.openxmlformats.org/officeDocument/2006/relationships/tags" Target="../tags/tag417.xml"/><Relationship Id="rId112" Type="http://schemas.openxmlformats.org/officeDocument/2006/relationships/tags" Target="../tags/tag416.xml"/><Relationship Id="rId111" Type="http://schemas.openxmlformats.org/officeDocument/2006/relationships/tags" Target="../tags/tag415.xml"/><Relationship Id="rId110" Type="http://schemas.openxmlformats.org/officeDocument/2006/relationships/tags" Target="../tags/tag414.xml"/><Relationship Id="rId11" Type="http://schemas.openxmlformats.org/officeDocument/2006/relationships/tags" Target="../tags/tag315.xml"/><Relationship Id="rId109" Type="http://schemas.openxmlformats.org/officeDocument/2006/relationships/tags" Target="../tags/tag413.xml"/><Relationship Id="rId108" Type="http://schemas.openxmlformats.org/officeDocument/2006/relationships/tags" Target="../tags/tag412.xml"/><Relationship Id="rId107" Type="http://schemas.openxmlformats.org/officeDocument/2006/relationships/tags" Target="../tags/tag411.xml"/><Relationship Id="rId106" Type="http://schemas.openxmlformats.org/officeDocument/2006/relationships/tags" Target="../tags/tag410.xml"/><Relationship Id="rId105" Type="http://schemas.openxmlformats.org/officeDocument/2006/relationships/tags" Target="../tags/tag409.xml"/><Relationship Id="rId104" Type="http://schemas.openxmlformats.org/officeDocument/2006/relationships/tags" Target="../tags/tag408.xml"/><Relationship Id="rId103" Type="http://schemas.openxmlformats.org/officeDocument/2006/relationships/tags" Target="../tags/tag407.xml"/><Relationship Id="rId102" Type="http://schemas.openxmlformats.org/officeDocument/2006/relationships/tags" Target="../tags/tag406.xml"/><Relationship Id="rId101" Type="http://schemas.openxmlformats.org/officeDocument/2006/relationships/tags" Target="../tags/tag405.xml"/><Relationship Id="rId100" Type="http://schemas.openxmlformats.org/officeDocument/2006/relationships/tags" Target="../tags/tag404.xml"/><Relationship Id="rId10" Type="http://schemas.openxmlformats.org/officeDocument/2006/relationships/tags" Target="../tags/tag314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99" Type="http://schemas.openxmlformats.org/officeDocument/2006/relationships/tags" Target="../tags/tag550.xml"/><Relationship Id="rId98" Type="http://schemas.openxmlformats.org/officeDocument/2006/relationships/tags" Target="../tags/tag549.xml"/><Relationship Id="rId97" Type="http://schemas.openxmlformats.org/officeDocument/2006/relationships/tags" Target="../tags/tag548.xml"/><Relationship Id="rId96" Type="http://schemas.openxmlformats.org/officeDocument/2006/relationships/tags" Target="../tags/tag547.xml"/><Relationship Id="rId95" Type="http://schemas.openxmlformats.org/officeDocument/2006/relationships/tags" Target="../tags/tag546.xml"/><Relationship Id="rId94" Type="http://schemas.openxmlformats.org/officeDocument/2006/relationships/tags" Target="../tags/tag545.xml"/><Relationship Id="rId93" Type="http://schemas.openxmlformats.org/officeDocument/2006/relationships/tags" Target="../tags/tag544.xml"/><Relationship Id="rId92" Type="http://schemas.openxmlformats.org/officeDocument/2006/relationships/tags" Target="../tags/tag543.xml"/><Relationship Id="rId91" Type="http://schemas.openxmlformats.org/officeDocument/2006/relationships/tags" Target="../tags/tag542.xml"/><Relationship Id="rId90" Type="http://schemas.openxmlformats.org/officeDocument/2006/relationships/tags" Target="../tags/tag541.xml"/><Relationship Id="rId9" Type="http://schemas.openxmlformats.org/officeDocument/2006/relationships/tags" Target="../tags/tag460.xml"/><Relationship Id="rId89" Type="http://schemas.openxmlformats.org/officeDocument/2006/relationships/tags" Target="../tags/tag540.xml"/><Relationship Id="rId88" Type="http://schemas.openxmlformats.org/officeDocument/2006/relationships/tags" Target="../tags/tag539.xml"/><Relationship Id="rId87" Type="http://schemas.openxmlformats.org/officeDocument/2006/relationships/tags" Target="../tags/tag538.xml"/><Relationship Id="rId86" Type="http://schemas.openxmlformats.org/officeDocument/2006/relationships/tags" Target="../tags/tag537.xml"/><Relationship Id="rId85" Type="http://schemas.openxmlformats.org/officeDocument/2006/relationships/tags" Target="../tags/tag536.xml"/><Relationship Id="rId84" Type="http://schemas.openxmlformats.org/officeDocument/2006/relationships/tags" Target="../tags/tag535.xml"/><Relationship Id="rId83" Type="http://schemas.openxmlformats.org/officeDocument/2006/relationships/tags" Target="../tags/tag534.xml"/><Relationship Id="rId82" Type="http://schemas.openxmlformats.org/officeDocument/2006/relationships/tags" Target="../tags/tag533.xml"/><Relationship Id="rId81" Type="http://schemas.openxmlformats.org/officeDocument/2006/relationships/tags" Target="../tags/tag532.xml"/><Relationship Id="rId80" Type="http://schemas.openxmlformats.org/officeDocument/2006/relationships/tags" Target="../tags/tag531.xml"/><Relationship Id="rId8" Type="http://schemas.openxmlformats.org/officeDocument/2006/relationships/tags" Target="../tags/tag459.xml"/><Relationship Id="rId79" Type="http://schemas.openxmlformats.org/officeDocument/2006/relationships/tags" Target="../tags/tag530.xml"/><Relationship Id="rId78" Type="http://schemas.openxmlformats.org/officeDocument/2006/relationships/tags" Target="../tags/tag529.xml"/><Relationship Id="rId77" Type="http://schemas.openxmlformats.org/officeDocument/2006/relationships/tags" Target="../tags/tag528.xml"/><Relationship Id="rId76" Type="http://schemas.openxmlformats.org/officeDocument/2006/relationships/tags" Target="../tags/tag527.xml"/><Relationship Id="rId75" Type="http://schemas.openxmlformats.org/officeDocument/2006/relationships/tags" Target="../tags/tag526.xml"/><Relationship Id="rId74" Type="http://schemas.openxmlformats.org/officeDocument/2006/relationships/tags" Target="../tags/tag525.xml"/><Relationship Id="rId73" Type="http://schemas.openxmlformats.org/officeDocument/2006/relationships/tags" Target="../tags/tag524.xml"/><Relationship Id="rId72" Type="http://schemas.openxmlformats.org/officeDocument/2006/relationships/tags" Target="../tags/tag523.xml"/><Relationship Id="rId71" Type="http://schemas.openxmlformats.org/officeDocument/2006/relationships/tags" Target="../tags/tag522.xml"/><Relationship Id="rId70" Type="http://schemas.openxmlformats.org/officeDocument/2006/relationships/tags" Target="../tags/tag521.xml"/><Relationship Id="rId7" Type="http://schemas.openxmlformats.org/officeDocument/2006/relationships/tags" Target="../tags/tag458.xml"/><Relationship Id="rId69" Type="http://schemas.openxmlformats.org/officeDocument/2006/relationships/tags" Target="../tags/tag520.xml"/><Relationship Id="rId68" Type="http://schemas.openxmlformats.org/officeDocument/2006/relationships/tags" Target="../tags/tag519.xml"/><Relationship Id="rId67" Type="http://schemas.openxmlformats.org/officeDocument/2006/relationships/tags" Target="../tags/tag518.xml"/><Relationship Id="rId66" Type="http://schemas.openxmlformats.org/officeDocument/2006/relationships/tags" Target="../tags/tag517.xml"/><Relationship Id="rId65" Type="http://schemas.openxmlformats.org/officeDocument/2006/relationships/tags" Target="../tags/tag516.xml"/><Relationship Id="rId64" Type="http://schemas.openxmlformats.org/officeDocument/2006/relationships/tags" Target="../tags/tag515.xml"/><Relationship Id="rId63" Type="http://schemas.openxmlformats.org/officeDocument/2006/relationships/tags" Target="../tags/tag514.xml"/><Relationship Id="rId62" Type="http://schemas.openxmlformats.org/officeDocument/2006/relationships/tags" Target="../tags/tag513.xml"/><Relationship Id="rId61" Type="http://schemas.openxmlformats.org/officeDocument/2006/relationships/tags" Target="../tags/tag512.xml"/><Relationship Id="rId60" Type="http://schemas.openxmlformats.org/officeDocument/2006/relationships/tags" Target="../tags/tag511.xml"/><Relationship Id="rId6" Type="http://schemas.openxmlformats.org/officeDocument/2006/relationships/tags" Target="../tags/tag457.xml"/><Relationship Id="rId59" Type="http://schemas.openxmlformats.org/officeDocument/2006/relationships/tags" Target="../tags/tag510.xml"/><Relationship Id="rId58" Type="http://schemas.openxmlformats.org/officeDocument/2006/relationships/tags" Target="../tags/tag509.xml"/><Relationship Id="rId57" Type="http://schemas.openxmlformats.org/officeDocument/2006/relationships/tags" Target="../tags/tag508.xml"/><Relationship Id="rId56" Type="http://schemas.openxmlformats.org/officeDocument/2006/relationships/tags" Target="../tags/tag507.xml"/><Relationship Id="rId55" Type="http://schemas.openxmlformats.org/officeDocument/2006/relationships/tags" Target="../tags/tag506.xml"/><Relationship Id="rId54" Type="http://schemas.openxmlformats.org/officeDocument/2006/relationships/tags" Target="../tags/tag505.xml"/><Relationship Id="rId53" Type="http://schemas.openxmlformats.org/officeDocument/2006/relationships/tags" Target="../tags/tag504.xml"/><Relationship Id="rId52" Type="http://schemas.openxmlformats.org/officeDocument/2006/relationships/tags" Target="../tags/tag503.xml"/><Relationship Id="rId51" Type="http://schemas.openxmlformats.org/officeDocument/2006/relationships/tags" Target="../tags/tag502.xml"/><Relationship Id="rId50" Type="http://schemas.openxmlformats.org/officeDocument/2006/relationships/tags" Target="../tags/tag501.xml"/><Relationship Id="rId5" Type="http://schemas.openxmlformats.org/officeDocument/2006/relationships/tags" Target="../tags/tag456.xml"/><Relationship Id="rId49" Type="http://schemas.openxmlformats.org/officeDocument/2006/relationships/tags" Target="../tags/tag500.xml"/><Relationship Id="rId48" Type="http://schemas.openxmlformats.org/officeDocument/2006/relationships/tags" Target="../tags/tag499.xml"/><Relationship Id="rId47" Type="http://schemas.openxmlformats.org/officeDocument/2006/relationships/tags" Target="../tags/tag498.xml"/><Relationship Id="rId46" Type="http://schemas.openxmlformats.org/officeDocument/2006/relationships/tags" Target="../tags/tag497.xml"/><Relationship Id="rId45" Type="http://schemas.openxmlformats.org/officeDocument/2006/relationships/tags" Target="../tags/tag496.xml"/><Relationship Id="rId44" Type="http://schemas.openxmlformats.org/officeDocument/2006/relationships/tags" Target="../tags/tag495.xml"/><Relationship Id="rId43" Type="http://schemas.openxmlformats.org/officeDocument/2006/relationships/tags" Target="../tags/tag494.xml"/><Relationship Id="rId42" Type="http://schemas.openxmlformats.org/officeDocument/2006/relationships/tags" Target="../tags/tag493.xml"/><Relationship Id="rId41" Type="http://schemas.openxmlformats.org/officeDocument/2006/relationships/tags" Target="../tags/tag492.xml"/><Relationship Id="rId40" Type="http://schemas.openxmlformats.org/officeDocument/2006/relationships/tags" Target="../tags/tag491.xml"/><Relationship Id="rId4" Type="http://schemas.openxmlformats.org/officeDocument/2006/relationships/tags" Target="../tags/tag455.xml"/><Relationship Id="rId39" Type="http://schemas.openxmlformats.org/officeDocument/2006/relationships/tags" Target="../tags/tag490.xml"/><Relationship Id="rId38" Type="http://schemas.openxmlformats.org/officeDocument/2006/relationships/tags" Target="../tags/tag489.xml"/><Relationship Id="rId37" Type="http://schemas.openxmlformats.org/officeDocument/2006/relationships/tags" Target="../tags/tag488.xml"/><Relationship Id="rId36" Type="http://schemas.openxmlformats.org/officeDocument/2006/relationships/tags" Target="../tags/tag487.xml"/><Relationship Id="rId35" Type="http://schemas.openxmlformats.org/officeDocument/2006/relationships/tags" Target="../tags/tag486.xml"/><Relationship Id="rId34" Type="http://schemas.openxmlformats.org/officeDocument/2006/relationships/tags" Target="../tags/tag485.xml"/><Relationship Id="rId33" Type="http://schemas.openxmlformats.org/officeDocument/2006/relationships/tags" Target="../tags/tag484.xml"/><Relationship Id="rId32" Type="http://schemas.openxmlformats.org/officeDocument/2006/relationships/tags" Target="../tags/tag483.xml"/><Relationship Id="rId31" Type="http://schemas.openxmlformats.org/officeDocument/2006/relationships/tags" Target="../tags/tag482.xml"/><Relationship Id="rId30" Type="http://schemas.openxmlformats.org/officeDocument/2006/relationships/tags" Target="../tags/tag481.xml"/><Relationship Id="rId3" Type="http://schemas.openxmlformats.org/officeDocument/2006/relationships/tags" Target="../tags/tag454.xml"/><Relationship Id="rId29" Type="http://schemas.openxmlformats.org/officeDocument/2006/relationships/tags" Target="../tags/tag480.xml"/><Relationship Id="rId28" Type="http://schemas.openxmlformats.org/officeDocument/2006/relationships/tags" Target="../tags/tag479.xml"/><Relationship Id="rId27" Type="http://schemas.openxmlformats.org/officeDocument/2006/relationships/tags" Target="../tags/tag478.xml"/><Relationship Id="rId26" Type="http://schemas.openxmlformats.org/officeDocument/2006/relationships/tags" Target="../tags/tag477.xml"/><Relationship Id="rId25" Type="http://schemas.openxmlformats.org/officeDocument/2006/relationships/tags" Target="../tags/tag476.xml"/><Relationship Id="rId24" Type="http://schemas.openxmlformats.org/officeDocument/2006/relationships/tags" Target="../tags/tag475.xml"/><Relationship Id="rId23" Type="http://schemas.openxmlformats.org/officeDocument/2006/relationships/tags" Target="../tags/tag474.xml"/><Relationship Id="rId22" Type="http://schemas.openxmlformats.org/officeDocument/2006/relationships/tags" Target="../tags/tag473.xml"/><Relationship Id="rId21" Type="http://schemas.openxmlformats.org/officeDocument/2006/relationships/tags" Target="../tags/tag472.xml"/><Relationship Id="rId20" Type="http://schemas.openxmlformats.org/officeDocument/2006/relationships/tags" Target="../tags/tag471.xml"/><Relationship Id="rId2" Type="http://schemas.openxmlformats.org/officeDocument/2006/relationships/image" Target="../media/image8.png"/><Relationship Id="rId19" Type="http://schemas.openxmlformats.org/officeDocument/2006/relationships/tags" Target="../tags/tag470.xml"/><Relationship Id="rId18" Type="http://schemas.openxmlformats.org/officeDocument/2006/relationships/tags" Target="../tags/tag469.xml"/><Relationship Id="rId17" Type="http://schemas.openxmlformats.org/officeDocument/2006/relationships/tags" Target="../tags/tag468.xml"/><Relationship Id="rId16" Type="http://schemas.openxmlformats.org/officeDocument/2006/relationships/tags" Target="../tags/tag467.xml"/><Relationship Id="rId151" Type="http://schemas.openxmlformats.org/officeDocument/2006/relationships/notesSlide" Target="../notesSlides/notesSlide10.xml"/><Relationship Id="rId150" Type="http://schemas.openxmlformats.org/officeDocument/2006/relationships/slideLayout" Target="../slideLayouts/slideLayout2.xml"/><Relationship Id="rId15" Type="http://schemas.openxmlformats.org/officeDocument/2006/relationships/tags" Target="../tags/tag466.xml"/><Relationship Id="rId149" Type="http://schemas.openxmlformats.org/officeDocument/2006/relationships/tags" Target="../tags/tag600.xml"/><Relationship Id="rId148" Type="http://schemas.openxmlformats.org/officeDocument/2006/relationships/tags" Target="../tags/tag599.xml"/><Relationship Id="rId147" Type="http://schemas.openxmlformats.org/officeDocument/2006/relationships/tags" Target="../tags/tag598.xml"/><Relationship Id="rId146" Type="http://schemas.openxmlformats.org/officeDocument/2006/relationships/tags" Target="../tags/tag597.xml"/><Relationship Id="rId145" Type="http://schemas.openxmlformats.org/officeDocument/2006/relationships/tags" Target="../tags/tag596.xml"/><Relationship Id="rId144" Type="http://schemas.openxmlformats.org/officeDocument/2006/relationships/tags" Target="../tags/tag595.xml"/><Relationship Id="rId143" Type="http://schemas.openxmlformats.org/officeDocument/2006/relationships/tags" Target="../tags/tag594.xml"/><Relationship Id="rId142" Type="http://schemas.openxmlformats.org/officeDocument/2006/relationships/tags" Target="../tags/tag593.xml"/><Relationship Id="rId141" Type="http://schemas.openxmlformats.org/officeDocument/2006/relationships/tags" Target="../tags/tag592.xml"/><Relationship Id="rId140" Type="http://schemas.openxmlformats.org/officeDocument/2006/relationships/tags" Target="../tags/tag591.xml"/><Relationship Id="rId14" Type="http://schemas.openxmlformats.org/officeDocument/2006/relationships/tags" Target="../tags/tag465.xml"/><Relationship Id="rId139" Type="http://schemas.openxmlformats.org/officeDocument/2006/relationships/tags" Target="../tags/tag590.xml"/><Relationship Id="rId138" Type="http://schemas.openxmlformats.org/officeDocument/2006/relationships/tags" Target="../tags/tag589.xml"/><Relationship Id="rId137" Type="http://schemas.openxmlformats.org/officeDocument/2006/relationships/tags" Target="../tags/tag588.xml"/><Relationship Id="rId136" Type="http://schemas.openxmlformats.org/officeDocument/2006/relationships/tags" Target="../tags/tag587.xml"/><Relationship Id="rId135" Type="http://schemas.openxmlformats.org/officeDocument/2006/relationships/tags" Target="../tags/tag586.xml"/><Relationship Id="rId134" Type="http://schemas.openxmlformats.org/officeDocument/2006/relationships/tags" Target="../tags/tag585.xml"/><Relationship Id="rId133" Type="http://schemas.openxmlformats.org/officeDocument/2006/relationships/tags" Target="../tags/tag584.xml"/><Relationship Id="rId132" Type="http://schemas.openxmlformats.org/officeDocument/2006/relationships/tags" Target="../tags/tag583.xml"/><Relationship Id="rId131" Type="http://schemas.openxmlformats.org/officeDocument/2006/relationships/tags" Target="../tags/tag582.xml"/><Relationship Id="rId130" Type="http://schemas.openxmlformats.org/officeDocument/2006/relationships/tags" Target="../tags/tag581.xml"/><Relationship Id="rId13" Type="http://schemas.openxmlformats.org/officeDocument/2006/relationships/tags" Target="../tags/tag464.xml"/><Relationship Id="rId129" Type="http://schemas.openxmlformats.org/officeDocument/2006/relationships/tags" Target="../tags/tag580.xml"/><Relationship Id="rId128" Type="http://schemas.openxmlformats.org/officeDocument/2006/relationships/tags" Target="../tags/tag579.xml"/><Relationship Id="rId127" Type="http://schemas.openxmlformats.org/officeDocument/2006/relationships/tags" Target="../tags/tag578.xml"/><Relationship Id="rId126" Type="http://schemas.openxmlformats.org/officeDocument/2006/relationships/tags" Target="../tags/tag577.xml"/><Relationship Id="rId125" Type="http://schemas.openxmlformats.org/officeDocument/2006/relationships/tags" Target="../tags/tag576.xml"/><Relationship Id="rId124" Type="http://schemas.openxmlformats.org/officeDocument/2006/relationships/tags" Target="../tags/tag575.xml"/><Relationship Id="rId123" Type="http://schemas.openxmlformats.org/officeDocument/2006/relationships/tags" Target="../tags/tag574.xml"/><Relationship Id="rId122" Type="http://schemas.openxmlformats.org/officeDocument/2006/relationships/tags" Target="../tags/tag573.xml"/><Relationship Id="rId121" Type="http://schemas.openxmlformats.org/officeDocument/2006/relationships/tags" Target="../tags/tag572.xml"/><Relationship Id="rId120" Type="http://schemas.openxmlformats.org/officeDocument/2006/relationships/tags" Target="../tags/tag571.xml"/><Relationship Id="rId12" Type="http://schemas.openxmlformats.org/officeDocument/2006/relationships/tags" Target="../tags/tag463.xml"/><Relationship Id="rId119" Type="http://schemas.openxmlformats.org/officeDocument/2006/relationships/tags" Target="../tags/tag570.xml"/><Relationship Id="rId118" Type="http://schemas.openxmlformats.org/officeDocument/2006/relationships/tags" Target="../tags/tag569.xml"/><Relationship Id="rId117" Type="http://schemas.openxmlformats.org/officeDocument/2006/relationships/tags" Target="../tags/tag568.xml"/><Relationship Id="rId116" Type="http://schemas.openxmlformats.org/officeDocument/2006/relationships/tags" Target="../tags/tag567.xml"/><Relationship Id="rId115" Type="http://schemas.openxmlformats.org/officeDocument/2006/relationships/tags" Target="../tags/tag566.xml"/><Relationship Id="rId114" Type="http://schemas.openxmlformats.org/officeDocument/2006/relationships/tags" Target="../tags/tag565.xml"/><Relationship Id="rId113" Type="http://schemas.openxmlformats.org/officeDocument/2006/relationships/tags" Target="../tags/tag564.xml"/><Relationship Id="rId112" Type="http://schemas.openxmlformats.org/officeDocument/2006/relationships/tags" Target="../tags/tag563.xml"/><Relationship Id="rId111" Type="http://schemas.openxmlformats.org/officeDocument/2006/relationships/tags" Target="../tags/tag562.xml"/><Relationship Id="rId110" Type="http://schemas.openxmlformats.org/officeDocument/2006/relationships/tags" Target="../tags/tag561.xml"/><Relationship Id="rId11" Type="http://schemas.openxmlformats.org/officeDocument/2006/relationships/tags" Target="../tags/tag462.xml"/><Relationship Id="rId109" Type="http://schemas.openxmlformats.org/officeDocument/2006/relationships/tags" Target="../tags/tag560.xml"/><Relationship Id="rId108" Type="http://schemas.openxmlformats.org/officeDocument/2006/relationships/tags" Target="../tags/tag559.xml"/><Relationship Id="rId107" Type="http://schemas.openxmlformats.org/officeDocument/2006/relationships/tags" Target="../tags/tag558.xml"/><Relationship Id="rId106" Type="http://schemas.openxmlformats.org/officeDocument/2006/relationships/tags" Target="../tags/tag557.xml"/><Relationship Id="rId105" Type="http://schemas.openxmlformats.org/officeDocument/2006/relationships/tags" Target="../tags/tag556.xml"/><Relationship Id="rId104" Type="http://schemas.openxmlformats.org/officeDocument/2006/relationships/tags" Target="../tags/tag555.xml"/><Relationship Id="rId103" Type="http://schemas.openxmlformats.org/officeDocument/2006/relationships/tags" Target="../tags/tag554.xml"/><Relationship Id="rId102" Type="http://schemas.openxmlformats.org/officeDocument/2006/relationships/tags" Target="../tags/tag553.xml"/><Relationship Id="rId101" Type="http://schemas.openxmlformats.org/officeDocument/2006/relationships/tags" Target="../tags/tag552.xml"/><Relationship Id="rId100" Type="http://schemas.openxmlformats.org/officeDocument/2006/relationships/tags" Target="../tags/tag551.xml"/><Relationship Id="rId10" Type="http://schemas.openxmlformats.org/officeDocument/2006/relationships/tags" Target="../tags/tag46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603.xml"/><Relationship Id="rId5" Type="http://schemas.openxmlformats.org/officeDocument/2006/relationships/tags" Target="../tags/tag602.xml"/><Relationship Id="rId4" Type="http://schemas.openxmlformats.org/officeDocument/2006/relationships/image" Target="../media/image9.png"/><Relationship Id="rId3" Type="http://schemas.openxmlformats.org/officeDocument/2006/relationships/tags" Target="../tags/tag60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605.xml"/><Relationship Id="rId3" Type="http://schemas.openxmlformats.org/officeDocument/2006/relationships/tags" Target="../tags/tag604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9.png"/><Relationship Id="rId3" Type="http://schemas.openxmlformats.org/officeDocument/2006/relationships/tags" Target="../tags/tag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99" Type="http://schemas.openxmlformats.org/officeDocument/2006/relationships/tags" Target="../tags/tag102.xml"/><Relationship Id="rId98" Type="http://schemas.openxmlformats.org/officeDocument/2006/relationships/tags" Target="../tags/tag101.xml"/><Relationship Id="rId97" Type="http://schemas.openxmlformats.org/officeDocument/2006/relationships/tags" Target="../tags/tag100.xml"/><Relationship Id="rId96" Type="http://schemas.openxmlformats.org/officeDocument/2006/relationships/tags" Target="../tags/tag99.xml"/><Relationship Id="rId95" Type="http://schemas.openxmlformats.org/officeDocument/2006/relationships/tags" Target="../tags/tag98.xml"/><Relationship Id="rId94" Type="http://schemas.openxmlformats.org/officeDocument/2006/relationships/tags" Target="../tags/tag97.xml"/><Relationship Id="rId93" Type="http://schemas.openxmlformats.org/officeDocument/2006/relationships/tags" Target="../tags/tag96.xml"/><Relationship Id="rId92" Type="http://schemas.openxmlformats.org/officeDocument/2006/relationships/tags" Target="../tags/tag95.xml"/><Relationship Id="rId91" Type="http://schemas.openxmlformats.org/officeDocument/2006/relationships/tags" Target="../tags/tag94.xml"/><Relationship Id="rId90" Type="http://schemas.openxmlformats.org/officeDocument/2006/relationships/tags" Target="../tags/tag93.xml"/><Relationship Id="rId9" Type="http://schemas.openxmlformats.org/officeDocument/2006/relationships/tags" Target="../tags/tag12.xml"/><Relationship Id="rId89" Type="http://schemas.openxmlformats.org/officeDocument/2006/relationships/tags" Target="../tags/tag92.xml"/><Relationship Id="rId88" Type="http://schemas.openxmlformats.org/officeDocument/2006/relationships/tags" Target="../tags/tag91.xml"/><Relationship Id="rId87" Type="http://schemas.openxmlformats.org/officeDocument/2006/relationships/tags" Target="../tags/tag90.xml"/><Relationship Id="rId86" Type="http://schemas.openxmlformats.org/officeDocument/2006/relationships/tags" Target="../tags/tag89.xml"/><Relationship Id="rId85" Type="http://schemas.openxmlformats.org/officeDocument/2006/relationships/tags" Target="../tags/tag88.xml"/><Relationship Id="rId84" Type="http://schemas.openxmlformats.org/officeDocument/2006/relationships/tags" Target="../tags/tag87.xml"/><Relationship Id="rId83" Type="http://schemas.openxmlformats.org/officeDocument/2006/relationships/tags" Target="../tags/tag86.xml"/><Relationship Id="rId82" Type="http://schemas.openxmlformats.org/officeDocument/2006/relationships/tags" Target="../tags/tag85.xml"/><Relationship Id="rId81" Type="http://schemas.openxmlformats.org/officeDocument/2006/relationships/tags" Target="../tags/tag84.xml"/><Relationship Id="rId80" Type="http://schemas.openxmlformats.org/officeDocument/2006/relationships/tags" Target="../tags/tag83.xml"/><Relationship Id="rId8" Type="http://schemas.openxmlformats.org/officeDocument/2006/relationships/tags" Target="../tags/tag11.xml"/><Relationship Id="rId79" Type="http://schemas.openxmlformats.org/officeDocument/2006/relationships/tags" Target="../tags/tag82.xml"/><Relationship Id="rId78" Type="http://schemas.openxmlformats.org/officeDocument/2006/relationships/tags" Target="../tags/tag81.xml"/><Relationship Id="rId77" Type="http://schemas.openxmlformats.org/officeDocument/2006/relationships/tags" Target="../tags/tag80.xml"/><Relationship Id="rId76" Type="http://schemas.openxmlformats.org/officeDocument/2006/relationships/tags" Target="../tags/tag79.xml"/><Relationship Id="rId75" Type="http://schemas.openxmlformats.org/officeDocument/2006/relationships/tags" Target="../tags/tag78.xml"/><Relationship Id="rId74" Type="http://schemas.openxmlformats.org/officeDocument/2006/relationships/tags" Target="../tags/tag77.xml"/><Relationship Id="rId73" Type="http://schemas.openxmlformats.org/officeDocument/2006/relationships/tags" Target="../tags/tag76.xml"/><Relationship Id="rId72" Type="http://schemas.openxmlformats.org/officeDocument/2006/relationships/tags" Target="../tags/tag75.xml"/><Relationship Id="rId71" Type="http://schemas.openxmlformats.org/officeDocument/2006/relationships/tags" Target="../tags/tag74.xml"/><Relationship Id="rId70" Type="http://schemas.openxmlformats.org/officeDocument/2006/relationships/tags" Target="../tags/tag73.xml"/><Relationship Id="rId7" Type="http://schemas.openxmlformats.org/officeDocument/2006/relationships/tags" Target="../tags/tag10.xml"/><Relationship Id="rId69" Type="http://schemas.openxmlformats.org/officeDocument/2006/relationships/tags" Target="../tags/tag72.xml"/><Relationship Id="rId68" Type="http://schemas.openxmlformats.org/officeDocument/2006/relationships/tags" Target="../tags/tag71.xml"/><Relationship Id="rId67" Type="http://schemas.openxmlformats.org/officeDocument/2006/relationships/tags" Target="../tags/tag70.xml"/><Relationship Id="rId66" Type="http://schemas.openxmlformats.org/officeDocument/2006/relationships/tags" Target="../tags/tag69.xml"/><Relationship Id="rId65" Type="http://schemas.openxmlformats.org/officeDocument/2006/relationships/tags" Target="../tags/tag68.xml"/><Relationship Id="rId64" Type="http://schemas.openxmlformats.org/officeDocument/2006/relationships/tags" Target="../tags/tag67.xml"/><Relationship Id="rId63" Type="http://schemas.openxmlformats.org/officeDocument/2006/relationships/tags" Target="../tags/tag66.xml"/><Relationship Id="rId62" Type="http://schemas.openxmlformats.org/officeDocument/2006/relationships/tags" Target="../tags/tag65.xml"/><Relationship Id="rId61" Type="http://schemas.openxmlformats.org/officeDocument/2006/relationships/tags" Target="../tags/tag64.xml"/><Relationship Id="rId60" Type="http://schemas.openxmlformats.org/officeDocument/2006/relationships/tags" Target="../tags/tag63.xml"/><Relationship Id="rId6" Type="http://schemas.openxmlformats.org/officeDocument/2006/relationships/tags" Target="../tags/tag9.xml"/><Relationship Id="rId59" Type="http://schemas.openxmlformats.org/officeDocument/2006/relationships/tags" Target="../tags/tag62.xml"/><Relationship Id="rId58" Type="http://schemas.openxmlformats.org/officeDocument/2006/relationships/tags" Target="../tags/tag61.xml"/><Relationship Id="rId57" Type="http://schemas.openxmlformats.org/officeDocument/2006/relationships/tags" Target="../tags/tag60.xml"/><Relationship Id="rId56" Type="http://schemas.openxmlformats.org/officeDocument/2006/relationships/tags" Target="../tags/tag59.xml"/><Relationship Id="rId55" Type="http://schemas.openxmlformats.org/officeDocument/2006/relationships/tags" Target="../tags/tag58.xml"/><Relationship Id="rId54" Type="http://schemas.openxmlformats.org/officeDocument/2006/relationships/tags" Target="../tags/tag57.xml"/><Relationship Id="rId53" Type="http://schemas.openxmlformats.org/officeDocument/2006/relationships/tags" Target="../tags/tag56.xml"/><Relationship Id="rId52" Type="http://schemas.openxmlformats.org/officeDocument/2006/relationships/tags" Target="../tags/tag55.xml"/><Relationship Id="rId51" Type="http://schemas.openxmlformats.org/officeDocument/2006/relationships/tags" Target="../tags/tag54.xml"/><Relationship Id="rId50" Type="http://schemas.openxmlformats.org/officeDocument/2006/relationships/tags" Target="../tags/tag53.xml"/><Relationship Id="rId5" Type="http://schemas.openxmlformats.org/officeDocument/2006/relationships/tags" Target="../tags/tag8.xml"/><Relationship Id="rId49" Type="http://schemas.openxmlformats.org/officeDocument/2006/relationships/tags" Target="../tags/tag52.xml"/><Relationship Id="rId48" Type="http://schemas.openxmlformats.org/officeDocument/2006/relationships/tags" Target="../tags/tag51.xml"/><Relationship Id="rId47" Type="http://schemas.openxmlformats.org/officeDocument/2006/relationships/tags" Target="../tags/tag50.xml"/><Relationship Id="rId46" Type="http://schemas.openxmlformats.org/officeDocument/2006/relationships/tags" Target="../tags/tag49.xml"/><Relationship Id="rId45" Type="http://schemas.openxmlformats.org/officeDocument/2006/relationships/tags" Target="../tags/tag48.xml"/><Relationship Id="rId44" Type="http://schemas.openxmlformats.org/officeDocument/2006/relationships/tags" Target="../tags/tag47.xml"/><Relationship Id="rId43" Type="http://schemas.openxmlformats.org/officeDocument/2006/relationships/tags" Target="../tags/tag46.xml"/><Relationship Id="rId42" Type="http://schemas.openxmlformats.org/officeDocument/2006/relationships/tags" Target="../tags/tag45.xml"/><Relationship Id="rId41" Type="http://schemas.openxmlformats.org/officeDocument/2006/relationships/tags" Target="../tags/tag44.xml"/><Relationship Id="rId40" Type="http://schemas.openxmlformats.org/officeDocument/2006/relationships/tags" Target="../tags/tag43.xml"/><Relationship Id="rId4" Type="http://schemas.openxmlformats.org/officeDocument/2006/relationships/tags" Target="../tags/tag7.xml"/><Relationship Id="rId39" Type="http://schemas.openxmlformats.org/officeDocument/2006/relationships/tags" Target="../tags/tag42.xml"/><Relationship Id="rId38" Type="http://schemas.openxmlformats.org/officeDocument/2006/relationships/tags" Target="../tags/tag41.xml"/><Relationship Id="rId37" Type="http://schemas.openxmlformats.org/officeDocument/2006/relationships/tags" Target="../tags/tag40.xml"/><Relationship Id="rId36" Type="http://schemas.openxmlformats.org/officeDocument/2006/relationships/tags" Target="../tags/tag39.xml"/><Relationship Id="rId35" Type="http://schemas.openxmlformats.org/officeDocument/2006/relationships/tags" Target="../tags/tag38.xml"/><Relationship Id="rId34" Type="http://schemas.openxmlformats.org/officeDocument/2006/relationships/tags" Target="../tags/tag37.xml"/><Relationship Id="rId33" Type="http://schemas.openxmlformats.org/officeDocument/2006/relationships/tags" Target="../tags/tag36.xml"/><Relationship Id="rId32" Type="http://schemas.openxmlformats.org/officeDocument/2006/relationships/tags" Target="../tags/tag35.xml"/><Relationship Id="rId31" Type="http://schemas.openxmlformats.org/officeDocument/2006/relationships/tags" Target="../tags/tag34.xml"/><Relationship Id="rId30" Type="http://schemas.openxmlformats.org/officeDocument/2006/relationships/tags" Target="../tags/tag33.xml"/><Relationship Id="rId3" Type="http://schemas.openxmlformats.org/officeDocument/2006/relationships/tags" Target="../tags/tag6.xml"/><Relationship Id="rId29" Type="http://schemas.openxmlformats.org/officeDocument/2006/relationships/tags" Target="../tags/tag32.xml"/><Relationship Id="rId28" Type="http://schemas.openxmlformats.org/officeDocument/2006/relationships/tags" Target="../tags/tag31.xml"/><Relationship Id="rId27" Type="http://schemas.openxmlformats.org/officeDocument/2006/relationships/tags" Target="../tags/tag30.xml"/><Relationship Id="rId26" Type="http://schemas.openxmlformats.org/officeDocument/2006/relationships/tags" Target="../tags/tag29.xml"/><Relationship Id="rId25" Type="http://schemas.openxmlformats.org/officeDocument/2006/relationships/tags" Target="../tags/tag28.xml"/><Relationship Id="rId24" Type="http://schemas.openxmlformats.org/officeDocument/2006/relationships/tags" Target="../tags/tag27.xml"/><Relationship Id="rId23" Type="http://schemas.openxmlformats.org/officeDocument/2006/relationships/tags" Target="../tags/tag26.xml"/><Relationship Id="rId22" Type="http://schemas.openxmlformats.org/officeDocument/2006/relationships/tags" Target="../tags/tag25.xml"/><Relationship Id="rId21" Type="http://schemas.openxmlformats.org/officeDocument/2006/relationships/tags" Target="../tags/tag24.xml"/><Relationship Id="rId20" Type="http://schemas.openxmlformats.org/officeDocument/2006/relationships/tags" Target="../tags/tag23.xml"/><Relationship Id="rId2" Type="http://schemas.openxmlformats.org/officeDocument/2006/relationships/image" Target="../media/image8.png"/><Relationship Id="rId19" Type="http://schemas.openxmlformats.org/officeDocument/2006/relationships/tags" Target="../tags/tag22.xml"/><Relationship Id="rId18" Type="http://schemas.openxmlformats.org/officeDocument/2006/relationships/tags" Target="../tags/tag21.xml"/><Relationship Id="rId17" Type="http://schemas.openxmlformats.org/officeDocument/2006/relationships/tags" Target="../tags/tag20.xml"/><Relationship Id="rId16" Type="http://schemas.openxmlformats.org/officeDocument/2006/relationships/tags" Target="../tags/tag19.xml"/><Relationship Id="rId151" Type="http://schemas.openxmlformats.org/officeDocument/2006/relationships/notesSlide" Target="../notesSlides/notesSlide4.xml"/><Relationship Id="rId150" Type="http://schemas.openxmlformats.org/officeDocument/2006/relationships/slideLayout" Target="../slideLayouts/slideLayout2.xml"/><Relationship Id="rId15" Type="http://schemas.openxmlformats.org/officeDocument/2006/relationships/tags" Target="../tags/tag18.xml"/><Relationship Id="rId149" Type="http://schemas.openxmlformats.org/officeDocument/2006/relationships/tags" Target="../tags/tag152.xml"/><Relationship Id="rId148" Type="http://schemas.openxmlformats.org/officeDocument/2006/relationships/tags" Target="../tags/tag151.xml"/><Relationship Id="rId147" Type="http://schemas.openxmlformats.org/officeDocument/2006/relationships/tags" Target="../tags/tag150.xml"/><Relationship Id="rId146" Type="http://schemas.openxmlformats.org/officeDocument/2006/relationships/tags" Target="../tags/tag149.xml"/><Relationship Id="rId145" Type="http://schemas.openxmlformats.org/officeDocument/2006/relationships/tags" Target="../tags/tag148.xml"/><Relationship Id="rId144" Type="http://schemas.openxmlformats.org/officeDocument/2006/relationships/tags" Target="../tags/tag147.xml"/><Relationship Id="rId143" Type="http://schemas.openxmlformats.org/officeDocument/2006/relationships/tags" Target="../tags/tag146.xml"/><Relationship Id="rId142" Type="http://schemas.openxmlformats.org/officeDocument/2006/relationships/tags" Target="../tags/tag145.xml"/><Relationship Id="rId141" Type="http://schemas.openxmlformats.org/officeDocument/2006/relationships/tags" Target="../tags/tag144.xml"/><Relationship Id="rId140" Type="http://schemas.openxmlformats.org/officeDocument/2006/relationships/tags" Target="../tags/tag143.xml"/><Relationship Id="rId14" Type="http://schemas.openxmlformats.org/officeDocument/2006/relationships/tags" Target="../tags/tag17.xml"/><Relationship Id="rId139" Type="http://schemas.openxmlformats.org/officeDocument/2006/relationships/tags" Target="../tags/tag142.xml"/><Relationship Id="rId138" Type="http://schemas.openxmlformats.org/officeDocument/2006/relationships/tags" Target="../tags/tag141.xml"/><Relationship Id="rId137" Type="http://schemas.openxmlformats.org/officeDocument/2006/relationships/tags" Target="../tags/tag140.xml"/><Relationship Id="rId136" Type="http://schemas.openxmlformats.org/officeDocument/2006/relationships/tags" Target="../tags/tag139.xml"/><Relationship Id="rId135" Type="http://schemas.openxmlformats.org/officeDocument/2006/relationships/tags" Target="../tags/tag138.xml"/><Relationship Id="rId134" Type="http://schemas.openxmlformats.org/officeDocument/2006/relationships/tags" Target="../tags/tag137.xml"/><Relationship Id="rId133" Type="http://schemas.openxmlformats.org/officeDocument/2006/relationships/tags" Target="../tags/tag136.xml"/><Relationship Id="rId132" Type="http://schemas.openxmlformats.org/officeDocument/2006/relationships/tags" Target="../tags/tag135.xml"/><Relationship Id="rId131" Type="http://schemas.openxmlformats.org/officeDocument/2006/relationships/tags" Target="../tags/tag134.xml"/><Relationship Id="rId130" Type="http://schemas.openxmlformats.org/officeDocument/2006/relationships/tags" Target="../tags/tag133.xml"/><Relationship Id="rId13" Type="http://schemas.openxmlformats.org/officeDocument/2006/relationships/tags" Target="../tags/tag16.xml"/><Relationship Id="rId129" Type="http://schemas.openxmlformats.org/officeDocument/2006/relationships/tags" Target="../tags/tag132.xml"/><Relationship Id="rId128" Type="http://schemas.openxmlformats.org/officeDocument/2006/relationships/tags" Target="../tags/tag131.xml"/><Relationship Id="rId127" Type="http://schemas.openxmlformats.org/officeDocument/2006/relationships/tags" Target="../tags/tag130.xml"/><Relationship Id="rId126" Type="http://schemas.openxmlformats.org/officeDocument/2006/relationships/tags" Target="../tags/tag129.xml"/><Relationship Id="rId125" Type="http://schemas.openxmlformats.org/officeDocument/2006/relationships/tags" Target="../tags/tag128.xml"/><Relationship Id="rId124" Type="http://schemas.openxmlformats.org/officeDocument/2006/relationships/tags" Target="../tags/tag127.xml"/><Relationship Id="rId123" Type="http://schemas.openxmlformats.org/officeDocument/2006/relationships/tags" Target="../tags/tag126.xml"/><Relationship Id="rId122" Type="http://schemas.openxmlformats.org/officeDocument/2006/relationships/tags" Target="../tags/tag125.xml"/><Relationship Id="rId121" Type="http://schemas.openxmlformats.org/officeDocument/2006/relationships/tags" Target="../tags/tag124.xml"/><Relationship Id="rId120" Type="http://schemas.openxmlformats.org/officeDocument/2006/relationships/tags" Target="../tags/tag123.xml"/><Relationship Id="rId12" Type="http://schemas.openxmlformats.org/officeDocument/2006/relationships/tags" Target="../tags/tag15.xml"/><Relationship Id="rId119" Type="http://schemas.openxmlformats.org/officeDocument/2006/relationships/tags" Target="../tags/tag122.xml"/><Relationship Id="rId118" Type="http://schemas.openxmlformats.org/officeDocument/2006/relationships/tags" Target="../tags/tag121.xml"/><Relationship Id="rId117" Type="http://schemas.openxmlformats.org/officeDocument/2006/relationships/tags" Target="../tags/tag120.xml"/><Relationship Id="rId116" Type="http://schemas.openxmlformats.org/officeDocument/2006/relationships/tags" Target="../tags/tag119.xml"/><Relationship Id="rId115" Type="http://schemas.openxmlformats.org/officeDocument/2006/relationships/tags" Target="../tags/tag118.xml"/><Relationship Id="rId114" Type="http://schemas.openxmlformats.org/officeDocument/2006/relationships/tags" Target="../tags/tag117.xml"/><Relationship Id="rId113" Type="http://schemas.openxmlformats.org/officeDocument/2006/relationships/tags" Target="../tags/tag116.xml"/><Relationship Id="rId112" Type="http://schemas.openxmlformats.org/officeDocument/2006/relationships/tags" Target="../tags/tag115.xml"/><Relationship Id="rId111" Type="http://schemas.openxmlformats.org/officeDocument/2006/relationships/tags" Target="../tags/tag114.xml"/><Relationship Id="rId110" Type="http://schemas.openxmlformats.org/officeDocument/2006/relationships/tags" Target="../tags/tag113.xml"/><Relationship Id="rId11" Type="http://schemas.openxmlformats.org/officeDocument/2006/relationships/tags" Target="../tags/tag14.xml"/><Relationship Id="rId109" Type="http://schemas.openxmlformats.org/officeDocument/2006/relationships/tags" Target="../tags/tag112.xml"/><Relationship Id="rId108" Type="http://schemas.openxmlformats.org/officeDocument/2006/relationships/tags" Target="../tags/tag111.xml"/><Relationship Id="rId107" Type="http://schemas.openxmlformats.org/officeDocument/2006/relationships/tags" Target="../tags/tag110.xml"/><Relationship Id="rId106" Type="http://schemas.openxmlformats.org/officeDocument/2006/relationships/tags" Target="../tags/tag109.xml"/><Relationship Id="rId105" Type="http://schemas.openxmlformats.org/officeDocument/2006/relationships/tags" Target="../tags/tag108.xml"/><Relationship Id="rId104" Type="http://schemas.openxmlformats.org/officeDocument/2006/relationships/tags" Target="../tags/tag107.xml"/><Relationship Id="rId103" Type="http://schemas.openxmlformats.org/officeDocument/2006/relationships/tags" Target="../tags/tag106.xml"/><Relationship Id="rId102" Type="http://schemas.openxmlformats.org/officeDocument/2006/relationships/tags" Target="../tags/tag105.xml"/><Relationship Id="rId101" Type="http://schemas.openxmlformats.org/officeDocument/2006/relationships/tags" Target="../tags/tag104.xml"/><Relationship Id="rId100" Type="http://schemas.openxmlformats.org/officeDocument/2006/relationships/tags" Target="../tags/tag103.xml"/><Relationship Id="rId10" Type="http://schemas.openxmlformats.org/officeDocument/2006/relationships/tags" Target="../tags/tag13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54.xml"/><Relationship Id="rId3" Type="http://schemas.openxmlformats.org/officeDocument/2006/relationships/tags" Target="../tags/tag15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99" Type="http://schemas.openxmlformats.org/officeDocument/2006/relationships/tags" Target="../tags/tag251.xml"/><Relationship Id="rId98" Type="http://schemas.openxmlformats.org/officeDocument/2006/relationships/tags" Target="../tags/tag250.xml"/><Relationship Id="rId97" Type="http://schemas.openxmlformats.org/officeDocument/2006/relationships/tags" Target="../tags/tag249.xml"/><Relationship Id="rId96" Type="http://schemas.openxmlformats.org/officeDocument/2006/relationships/tags" Target="../tags/tag248.xml"/><Relationship Id="rId95" Type="http://schemas.openxmlformats.org/officeDocument/2006/relationships/tags" Target="../tags/tag247.xml"/><Relationship Id="rId94" Type="http://schemas.openxmlformats.org/officeDocument/2006/relationships/tags" Target="../tags/tag246.xml"/><Relationship Id="rId93" Type="http://schemas.openxmlformats.org/officeDocument/2006/relationships/tags" Target="../tags/tag245.xml"/><Relationship Id="rId92" Type="http://schemas.openxmlformats.org/officeDocument/2006/relationships/tags" Target="../tags/tag244.xml"/><Relationship Id="rId91" Type="http://schemas.openxmlformats.org/officeDocument/2006/relationships/tags" Target="../tags/tag243.xml"/><Relationship Id="rId90" Type="http://schemas.openxmlformats.org/officeDocument/2006/relationships/tags" Target="../tags/tag242.xml"/><Relationship Id="rId9" Type="http://schemas.openxmlformats.org/officeDocument/2006/relationships/tags" Target="../tags/tag161.xml"/><Relationship Id="rId89" Type="http://schemas.openxmlformats.org/officeDocument/2006/relationships/tags" Target="../tags/tag241.xml"/><Relationship Id="rId88" Type="http://schemas.openxmlformats.org/officeDocument/2006/relationships/tags" Target="../tags/tag240.xml"/><Relationship Id="rId87" Type="http://schemas.openxmlformats.org/officeDocument/2006/relationships/tags" Target="../tags/tag239.xml"/><Relationship Id="rId86" Type="http://schemas.openxmlformats.org/officeDocument/2006/relationships/tags" Target="../tags/tag238.xml"/><Relationship Id="rId85" Type="http://schemas.openxmlformats.org/officeDocument/2006/relationships/tags" Target="../tags/tag237.xml"/><Relationship Id="rId84" Type="http://schemas.openxmlformats.org/officeDocument/2006/relationships/tags" Target="../tags/tag236.xml"/><Relationship Id="rId83" Type="http://schemas.openxmlformats.org/officeDocument/2006/relationships/tags" Target="../tags/tag235.xml"/><Relationship Id="rId82" Type="http://schemas.openxmlformats.org/officeDocument/2006/relationships/tags" Target="../tags/tag234.xml"/><Relationship Id="rId81" Type="http://schemas.openxmlformats.org/officeDocument/2006/relationships/tags" Target="../tags/tag233.xml"/><Relationship Id="rId80" Type="http://schemas.openxmlformats.org/officeDocument/2006/relationships/tags" Target="../tags/tag232.xml"/><Relationship Id="rId8" Type="http://schemas.openxmlformats.org/officeDocument/2006/relationships/tags" Target="../tags/tag160.xml"/><Relationship Id="rId79" Type="http://schemas.openxmlformats.org/officeDocument/2006/relationships/tags" Target="../tags/tag231.xml"/><Relationship Id="rId78" Type="http://schemas.openxmlformats.org/officeDocument/2006/relationships/tags" Target="../tags/tag230.xml"/><Relationship Id="rId77" Type="http://schemas.openxmlformats.org/officeDocument/2006/relationships/tags" Target="../tags/tag229.xml"/><Relationship Id="rId76" Type="http://schemas.openxmlformats.org/officeDocument/2006/relationships/tags" Target="../tags/tag228.xml"/><Relationship Id="rId75" Type="http://schemas.openxmlformats.org/officeDocument/2006/relationships/tags" Target="../tags/tag227.xml"/><Relationship Id="rId74" Type="http://schemas.openxmlformats.org/officeDocument/2006/relationships/tags" Target="../tags/tag226.xml"/><Relationship Id="rId73" Type="http://schemas.openxmlformats.org/officeDocument/2006/relationships/tags" Target="../tags/tag225.xml"/><Relationship Id="rId72" Type="http://schemas.openxmlformats.org/officeDocument/2006/relationships/tags" Target="../tags/tag224.xml"/><Relationship Id="rId71" Type="http://schemas.openxmlformats.org/officeDocument/2006/relationships/tags" Target="../tags/tag223.xml"/><Relationship Id="rId70" Type="http://schemas.openxmlformats.org/officeDocument/2006/relationships/tags" Target="../tags/tag222.xml"/><Relationship Id="rId7" Type="http://schemas.openxmlformats.org/officeDocument/2006/relationships/tags" Target="../tags/tag159.xml"/><Relationship Id="rId69" Type="http://schemas.openxmlformats.org/officeDocument/2006/relationships/tags" Target="../tags/tag221.xml"/><Relationship Id="rId68" Type="http://schemas.openxmlformats.org/officeDocument/2006/relationships/tags" Target="../tags/tag220.xml"/><Relationship Id="rId67" Type="http://schemas.openxmlformats.org/officeDocument/2006/relationships/tags" Target="../tags/tag219.xml"/><Relationship Id="rId66" Type="http://schemas.openxmlformats.org/officeDocument/2006/relationships/tags" Target="../tags/tag218.xml"/><Relationship Id="rId65" Type="http://schemas.openxmlformats.org/officeDocument/2006/relationships/tags" Target="../tags/tag217.xml"/><Relationship Id="rId64" Type="http://schemas.openxmlformats.org/officeDocument/2006/relationships/tags" Target="../tags/tag216.xml"/><Relationship Id="rId63" Type="http://schemas.openxmlformats.org/officeDocument/2006/relationships/tags" Target="../tags/tag215.xml"/><Relationship Id="rId62" Type="http://schemas.openxmlformats.org/officeDocument/2006/relationships/tags" Target="../tags/tag214.xml"/><Relationship Id="rId61" Type="http://schemas.openxmlformats.org/officeDocument/2006/relationships/tags" Target="../tags/tag213.xml"/><Relationship Id="rId60" Type="http://schemas.openxmlformats.org/officeDocument/2006/relationships/tags" Target="../tags/tag212.xml"/><Relationship Id="rId6" Type="http://schemas.openxmlformats.org/officeDocument/2006/relationships/tags" Target="../tags/tag158.xml"/><Relationship Id="rId59" Type="http://schemas.openxmlformats.org/officeDocument/2006/relationships/tags" Target="../tags/tag211.xml"/><Relationship Id="rId58" Type="http://schemas.openxmlformats.org/officeDocument/2006/relationships/tags" Target="../tags/tag210.xml"/><Relationship Id="rId57" Type="http://schemas.openxmlformats.org/officeDocument/2006/relationships/tags" Target="../tags/tag209.xml"/><Relationship Id="rId56" Type="http://schemas.openxmlformats.org/officeDocument/2006/relationships/tags" Target="../tags/tag208.xml"/><Relationship Id="rId55" Type="http://schemas.openxmlformats.org/officeDocument/2006/relationships/tags" Target="../tags/tag207.xml"/><Relationship Id="rId54" Type="http://schemas.openxmlformats.org/officeDocument/2006/relationships/tags" Target="../tags/tag206.xml"/><Relationship Id="rId53" Type="http://schemas.openxmlformats.org/officeDocument/2006/relationships/tags" Target="../tags/tag205.xml"/><Relationship Id="rId52" Type="http://schemas.openxmlformats.org/officeDocument/2006/relationships/tags" Target="../tags/tag204.xml"/><Relationship Id="rId51" Type="http://schemas.openxmlformats.org/officeDocument/2006/relationships/tags" Target="../tags/tag203.xml"/><Relationship Id="rId50" Type="http://schemas.openxmlformats.org/officeDocument/2006/relationships/tags" Target="../tags/tag202.xml"/><Relationship Id="rId5" Type="http://schemas.openxmlformats.org/officeDocument/2006/relationships/tags" Target="../tags/tag157.xml"/><Relationship Id="rId49" Type="http://schemas.openxmlformats.org/officeDocument/2006/relationships/tags" Target="../tags/tag201.xml"/><Relationship Id="rId48" Type="http://schemas.openxmlformats.org/officeDocument/2006/relationships/tags" Target="../tags/tag200.xml"/><Relationship Id="rId47" Type="http://schemas.openxmlformats.org/officeDocument/2006/relationships/tags" Target="../tags/tag199.xml"/><Relationship Id="rId46" Type="http://schemas.openxmlformats.org/officeDocument/2006/relationships/tags" Target="../tags/tag198.xml"/><Relationship Id="rId45" Type="http://schemas.openxmlformats.org/officeDocument/2006/relationships/tags" Target="../tags/tag197.xml"/><Relationship Id="rId44" Type="http://schemas.openxmlformats.org/officeDocument/2006/relationships/tags" Target="../tags/tag196.xml"/><Relationship Id="rId43" Type="http://schemas.openxmlformats.org/officeDocument/2006/relationships/tags" Target="../tags/tag195.xml"/><Relationship Id="rId42" Type="http://schemas.openxmlformats.org/officeDocument/2006/relationships/tags" Target="../tags/tag194.xml"/><Relationship Id="rId41" Type="http://schemas.openxmlformats.org/officeDocument/2006/relationships/tags" Target="../tags/tag193.xml"/><Relationship Id="rId40" Type="http://schemas.openxmlformats.org/officeDocument/2006/relationships/tags" Target="../tags/tag192.xml"/><Relationship Id="rId4" Type="http://schemas.openxmlformats.org/officeDocument/2006/relationships/tags" Target="../tags/tag156.xml"/><Relationship Id="rId39" Type="http://schemas.openxmlformats.org/officeDocument/2006/relationships/tags" Target="../tags/tag191.xml"/><Relationship Id="rId38" Type="http://schemas.openxmlformats.org/officeDocument/2006/relationships/tags" Target="../tags/tag190.xml"/><Relationship Id="rId37" Type="http://schemas.openxmlformats.org/officeDocument/2006/relationships/tags" Target="../tags/tag189.xml"/><Relationship Id="rId36" Type="http://schemas.openxmlformats.org/officeDocument/2006/relationships/tags" Target="../tags/tag188.xml"/><Relationship Id="rId35" Type="http://schemas.openxmlformats.org/officeDocument/2006/relationships/tags" Target="../tags/tag187.xml"/><Relationship Id="rId34" Type="http://schemas.openxmlformats.org/officeDocument/2006/relationships/tags" Target="../tags/tag186.xml"/><Relationship Id="rId33" Type="http://schemas.openxmlformats.org/officeDocument/2006/relationships/tags" Target="../tags/tag185.xml"/><Relationship Id="rId32" Type="http://schemas.openxmlformats.org/officeDocument/2006/relationships/tags" Target="../tags/tag184.xml"/><Relationship Id="rId31" Type="http://schemas.openxmlformats.org/officeDocument/2006/relationships/tags" Target="../tags/tag183.xml"/><Relationship Id="rId30" Type="http://schemas.openxmlformats.org/officeDocument/2006/relationships/tags" Target="../tags/tag182.xml"/><Relationship Id="rId3" Type="http://schemas.openxmlformats.org/officeDocument/2006/relationships/tags" Target="../tags/tag155.xml"/><Relationship Id="rId29" Type="http://schemas.openxmlformats.org/officeDocument/2006/relationships/tags" Target="../tags/tag181.xml"/><Relationship Id="rId28" Type="http://schemas.openxmlformats.org/officeDocument/2006/relationships/tags" Target="../tags/tag180.xml"/><Relationship Id="rId27" Type="http://schemas.openxmlformats.org/officeDocument/2006/relationships/tags" Target="../tags/tag179.xml"/><Relationship Id="rId26" Type="http://schemas.openxmlformats.org/officeDocument/2006/relationships/tags" Target="../tags/tag178.xml"/><Relationship Id="rId25" Type="http://schemas.openxmlformats.org/officeDocument/2006/relationships/tags" Target="../tags/tag177.xml"/><Relationship Id="rId24" Type="http://schemas.openxmlformats.org/officeDocument/2006/relationships/tags" Target="../tags/tag176.xml"/><Relationship Id="rId23" Type="http://schemas.openxmlformats.org/officeDocument/2006/relationships/tags" Target="../tags/tag175.xml"/><Relationship Id="rId22" Type="http://schemas.openxmlformats.org/officeDocument/2006/relationships/tags" Target="../tags/tag174.xml"/><Relationship Id="rId21" Type="http://schemas.openxmlformats.org/officeDocument/2006/relationships/tags" Target="../tags/tag173.xml"/><Relationship Id="rId20" Type="http://schemas.openxmlformats.org/officeDocument/2006/relationships/tags" Target="../tags/tag172.xml"/><Relationship Id="rId2" Type="http://schemas.openxmlformats.org/officeDocument/2006/relationships/image" Target="../media/image8.png"/><Relationship Id="rId19" Type="http://schemas.openxmlformats.org/officeDocument/2006/relationships/tags" Target="../tags/tag171.xml"/><Relationship Id="rId18" Type="http://schemas.openxmlformats.org/officeDocument/2006/relationships/tags" Target="../tags/tag170.xml"/><Relationship Id="rId17" Type="http://schemas.openxmlformats.org/officeDocument/2006/relationships/tags" Target="../tags/tag169.xml"/><Relationship Id="rId16" Type="http://schemas.openxmlformats.org/officeDocument/2006/relationships/tags" Target="../tags/tag168.xml"/><Relationship Id="rId151" Type="http://schemas.openxmlformats.org/officeDocument/2006/relationships/notesSlide" Target="../notesSlides/notesSlide6.xml"/><Relationship Id="rId150" Type="http://schemas.openxmlformats.org/officeDocument/2006/relationships/slideLayout" Target="../slideLayouts/slideLayout2.xml"/><Relationship Id="rId15" Type="http://schemas.openxmlformats.org/officeDocument/2006/relationships/tags" Target="../tags/tag167.xml"/><Relationship Id="rId149" Type="http://schemas.openxmlformats.org/officeDocument/2006/relationships/tags" Target="../tags/tag301.xml"/><Relationship Id="rId148" Type="http://schemas.openxmlformats.org/officeDocument/2006/relationships/tags" Target="../tags/tag300.xml"/><Relationship Id="rId147" Type="http://schemas.openxmlformats.org/officeDocument/2006/relationships/tags" Target="../tags/tag299.xml"/><Relationship Id="rId146" Type="http://schemas.openxmlformats.org/officeDocument/2006/relationships/tags" Target="../tags/tag298.xml"/><Relationship Id="rId145" Type="http://schemas.openxmlformats.org/officeDocument/2006/relationships/tags" Target="../tags/tag297.xml"/><Relationship Id="rId144" Type="http://schemas.openxmlformats.org/officeDocument/2006/relationships/tags" Target="../tags/tag296.xml"/><Relationship Id="rId143" Type="http://schemas.openxmlformats.org/officeDocument/2006/relationships/tags" Target="../tags/tag295.xml"/><Relationship Id="rId142" Type="http://schemas.openxmlformats.org/officeDocument/2006/relationships/tags" Target="../tags/tag294.xml"/><Relationship Id="rId141" Type="http://schemas.openxmlformats.org/officeDocument/2006/relationships/tags" Target="../tags/tag293.xml"/><Relationship Id="rId140" Type="http://schemas.openxmlformats.org/officeDocument/2006/relationships/tags" Target="../tags/tag292.xml"/><Relationship Id="rId14" Type="http://schemas.openxmlformats.org/officeDocument/2006/relationships/tags" Target="../tags/tag166.xml"/><Relationship Id="rId139" Type="http://schemas.openxmlformats.org/officeDocument/2006/relationships/tags" Target="../tags/tag291.xml"/><Relationship Id="rId138" Type="http://schemas.openxmlformats.org/officeDocument/2006/relationships/tags" Target="../tags/tag290.xml"/><Relationship Id="rId137" Type="http://schemas.openxmlformats.org/officeDocument/2006/relationships/tags" Target="../tags/tag289.xml"/><Relationship Id="rId136" Type="http://schemas.openxmlformats.org/officeDocument/2006/relationships/tags" Target="../tags/tag288.xml"/><Relationship Id="rId135" Type="http://schemas.openxmlformats.org/officeDocument/2006/relationships/tags" Target="../tags/tag287.xml"/><Relationship Id="rId134" Type="http://schemas.openxmlformats.org/officeDocument/2006/relationships/tags" Target="../tags/tag286.xml"/><Relationship Id="rId133" Type="http://schemas.openxmlformats.org/officeDocument/2006/relationships/tags" Target="../tags/tag285.xml"/><Relationship Id="rId132" Type="http://schemas.openxmlformats.org/officeDocument/2006/relationships/tags" Target="../tags/tag284.xml"/><Relationship Id="rId131" Type="http://schemas.openxmlformats.org/officeDocument/2006/relationships/tags" Target="../tags/tag283.xml"/><Relationship Id="rId130" Type="http://schemas.openxmlformats.org/officeDocument/2006/relationships/tags" Target="../tags/tag282.xml"/><Relationship Id="rId13" Type="http://schemas.openxmlformats.org/officeDocument/2006/relationships/tags" Target="../tags/tag165.xml"/><Relationship Id="rId129" Type="http://schemas.openxmlformats.org/officeDocument/2006/relationships/tags" Target="../tags/tag281.xml"/><Relationship Id="rId128" Type="http://schemas.openxmlformats.org/officeDocument/2006/relationships/tags" Target="../tags/tag280.xml"/><Relationship Id="rId127" Type="http://schemas.openxmlformats.org/officeDocument/2006/relationships/tags" Target="../tags/tag279.xml"/><Relationship Id="rId126" Type="http://schemas.openxmlformats.org/officeDocument/2006/relationships/tags" Target="../tags/tag278.xml"/><Relationship Id="rId125" Type="http://schemas.openxmlformats.org/officeDocument/2006/relationships/tags" Target="../tags/tag277.xml"/><Relationship Id="rId124" Type="http://schemas.openxmlformats.org/officeDocument/2006/relationships/tags" Target="../tags/tag276.xml"/><Relationship Id="rId123" Type="http://schemas.openxmlformats.org/officeDocument/2006/relationships/tags" Target="../tags/tag275.xml"/><Relationship Id="rId122" Type="http://schemas.openxmlformats.org/officeDocument/2006/relationships/tags" Target="../tags/tag274.xml"/><Relationship Id="rId121" Type="http://schemas.openxmlformats.org/officeDocument/2006/relationships/tags" Target="../tags/tag273.xml"/><Relationship Id="rId120" Type="http://schemas.openxmlformats.org/officeDocument/2006/relationships/tags" Target="../tags/tag272.xml"/><Relationship Id="rId12" Type="http://schemas.openxmlformats.org/officeDocument/2006/relationships/tags" Target="../tags/tag164.xml"/><Relationship Id="rId119" Type="http://schemas.openxmlformats.org/officeDocument/2006/relationships/tags" Target="../tags/tag271.xml"/><Relationship Id="rId118" Type="http://schemas.openxmlformats.org/officeDocument/2006/relationships/tags" Target="../tags/tag270.xml"/><Relationship Id="rId117" Type="http://schemas.openxmlformats.org/officeDocument/2006/relationships/tags" Target="../tags/tag269.xml"/><Relationship Id="rId116" Type="http://schemas.openxmlformats.org/officeDocument/2006/relationships/tags" Target="../tags/tag268.xml"/><Relationship Id="rId115" Type="http://schemas.openxmlformats.org/officeDocument/2006/relationships/tags" Target="../tags/tag267.xml"/><Relationship Id="rId114" Type="http://schemas.openxmlformats.org/officeDocument/2006/relationships/tags" Target="../tags/tag266.xml"/><Relationship Id="rId113" Type="http://schemas.openxmlformats.org/officeDocument/2006/relationships/tags" Target="../tags/tag265.xml"/><Relationship Id="rId112" Type="http://schemas.openxmlformats.org/officeDocument/2006/relationships/tags" Target="../tags/tag264.xml"/><Relationship Id="rId111" Type="http://schemas.openxmlformats.org/officeDocument/2006/relationships/tags" Target="../tags/tag263.xml"/><Relationship Id="rId110" Type="http://schemas.openxmlformats.org/officeDocument/2006/relationships/tags" Target="../tags/tag262.xml"/><Relationship Id="rId11" Type="http://schemas.openxmlformats.org/officeDocument/2006/relationships/tags" Target="../tags/tag163.xml"/><Relationship Id="rId109" Type="http://schemas.openxmlformats.org/officeDocument/2006/relationships/tags" Target="../tags/tag261.xml"/><Relationship Id="rId108" Type="http://schemas.openxmlformats.org/officeDocument/2006/relationships/tags" Target="../tags/tag260.xml"/><Relationship Id="rId107" Type="http://schemas.openxmlformats.org/officeDocument/2006/relationships/tags" Target="../tags/tag259.xml"/><Relationship Id="rId106" Type="http://schemas.openxmlformats.org/officeDocument/2006/relationships/tags" Target="../tags/tag258.xml"/><Relationship Id="rId105" Type="http://schemas.openxmlformats.org/officeDocument/2006/relationships/tags" Target="../tags/tag257.xml"/><Relationship Id="rId104" Type="http://schemas.openxmlformats.org/officeDocument/2006/relationships/tags" Target="../tags/tag256.xml"/><Relationship Id="rId103" Type="http://schemas.openxmlformats.org/officeDocument/2006/relationships/tags" Target="../tags/tag255.xml"/><Relationship Id="rId102" Type="http://schemas.openxmlformats.org/officeDocument/2006/relationships/tags" Target="../tags/tag254.xml"/><Relationship Id="rId101" Type="http://schemas.openxmlformats.org/officeDocument/2006/relationships/tags" Target="../tags/tag253.xml"/><Relationship Id="rId100" Type="http://schemas.openxmlformats.org/officeDocument/2006/relationships/tags" Target="../tags/tag252.xml"/><Relationship Id="rId10" Type="http://schemas.openxmlformats.org/officeDocument/2006/relationships/tags" Target="../tags/tag16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304.xml"/><Relationship Id="rId5" Type="http://schemas.openxmlformats.org/officeDocument/2006/relationships/tags" Target="../tags/tag303.xml"/><Relationship Id="rId4" Type="http://schemas.openxmlformats.org/officeDocument/2006/relationships/image" Target="../media/image9.png"/><Relationship Id="rId3" Type="http://schemas.openxmlformats.org/officeDocument/2006/relationships/tags" Target="../tags/tag30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06.xml"/><Relationship Id="rId3" Type="http://schemas.openxmlformats.org/officeDocument/2006/relationships/tags" Target="../tags/tag305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331" y="2112531"/>
            <a:ext cx="5992725" cy="185615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232275" y="4874895"/>
            <a:ext cx="37185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FFFBCA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2011</a:t>
            </a:r>
            <a:r>
              <a:rPr lang="zh-CN" altLang="en-US" sz="4000" dirty="0" smtClean="0">
                <a:solidFill>
                  <a:srgbClr val="FFFBCA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班元</a:t>
            </a:r>
            <a:r>
              <a:rPr lang="zh-CN" altLang="en-US" sz="4000" dirty="0">
                <a:solidFill>
                  <a:srgbClr val="FFFBCA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  <a:sym typeface="+mn-lt"/>
              </a:rPr>
              <a:t>旦晚会</a:t>
            </a:r>
            <a:endParaRPr lang="zh-CN" altLang="en-US" sz="4000" dirty="0">
              <a:solidFill>
                <a:srgbClr val="FFFBCA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55465" y="5617845"/>
            <a:ext cx="3302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FBC8"/>
                </a:solidFill>
                <a:cs typeface="+mn-ea"/>
                <a:sym typeface="+mn-lt"/>
              </a:rPr>
              <a:t>祝全体老师、同学新年快乐</a:t>
            </a:r>
            <a:endParaRPr lang="zh-CN" altLang="en-US" sz="2000" dirty="0">
              <a:solidFill>
                <a:srgbClr val="FFFBC8"/>
              </a:solidFill>
              <a:cs typeface="+mn-ea"/>
              <a:sym typeface="+mn-lt"/>
            </a:endParaRPr>
          </a:p>
        </p:txBody>
      </p:sp>
      <p:pic>
        <p:nvPicPr>
          <p:cNvPr id="2" name="中国人民解放军军乐团-春节序曲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link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94205" y="1830705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2" showWhenStopped="0">
                <p:cTn id="23" repeatCount="indefinite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grpSp>
        <p:nvGrpSpPr>
          <p:cNvPr id="23" name="647fcdb4-04bf-4719-a145-13f94f84c33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1272273" y="1541843"/>
            <a:ext cx="3844284" cy="4184135"/>
            <a:chOff x="4068763" y="1181100"/>
            <a:chExt cx="4148138" cy="4514851"/>
          </a:xfrm>
        </p:grpSpPr>
        <p:sp>
          <p:nvSpPr>
            <p:cNvPr id="24" name="iṧḷíḋe"/>
            <p:cNvSpPr/>
            <p:nvPr>
              <p:custDataLst>
                <p:tags r:id="rId4"/>
              </p:custDataLst>
            </p:nvPr>
          </p:nvSpPr>
          <p:spPr bwMode="auto">
            <a:xfrm>
              <a:off x="7232651" y="3517900"/>
              <a:ext cx="984250" cy="1049338"/>
            </a:xfrm>
            <a:custGeom>
              <a:avLst/>
              <a:gdLst>
                <a:gd name="T0" fmla="*/ 125 w 515"/>
                <a:gd name="T1" fmla="*/ 10 h 550"/>
                <a:gd name="T2" fmla="*/ 452 w 515"/>
                <a:gd name="T3" fmla="*/ 126 h 550"/>
                <a:gd name="T4" fmla="*/ 373 w 515"/>
                <a:gd name="T5" fmla="*/ 217 h 550"/>
                <a:gd name="T6" fmla="*/ 417 w 515"/>
                <a:gd name="T7" fmla="*/ 359 h 550"/>
                <a:gd name="T8" fmla="*/ 351 w 515"/>
                <a:gd name="T9" fmla="*/ 443 h 550"/>
                <a:gd name="T10" fmla="*/ 307 w 515"/>
                <a:gd name="T11" fmla="*/ 525 h 550"/>
                <a:gd name="T12" fmla="*/ 75 w 515"/>
                <a:gd name="T13" fmla="*/ 462 h 550"/>
                <a:gd name="T14" fmla="*/ 28 w 515"/>
                <a:gd name="T15" fmla="*/ 170 h 550"/>
                <a:gd name="T16" fmla="*/ 125 w 515"/>
                <a:gd name="T17" fmla="*/ 1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5" h="550">
                  <a:moveTo>
                    <a:pt x="125" y="10"/>
                  </a:moveTo>
                  <a:cubicBezTo>
                    <a:pt x="191" y="0"/>
                    <a:pt x="389" y="57"/>
                    <a:pt x="452" y="126"/>
                  </a:cubicBezTo>
                  <a:cubicBezTo>
                    <a:pt x="515" y="195"/>
                    <a:pt x="326" y="148"/>
                    <a:pt x="373" y="217"/>
                  </a:cubicBezTo>
                  <a:cubicBezTo>
                    <a:pt x="421" y="286"/>
                    <a:pt x="499" y="324"/>
                    <a:pt x="417" y="359"/>
                  </a:cubicBezTo>
                  <a:cubicBezTo>
                    <a:pt x="336" y="393"/>
                    <a:pt x="289" y="377"/>
                    <a:pt x="351" y="443"/>
                  </a:cubicBezTo>
                  <a:cubicBezTo>
                    <a:pt x="414" y="509"/>
                    <a:pt x="373" y="550"/>
                    <a:pt x="307" y="525"/>
                  </a:cubicBezTo>
                  <a:cubicBezTo>
                    <a:pt x="242" y="500"/>
                    <a:pt x="94" y="487"/>
                    <a:pt x="75" y="462"/>
                  </a:cubicBezTo>
                  <a:cubicBezTo>
                    <a:pt x="56" y="437"/>
                    <a:pt x="0" y="261"/>
                    <a:pt x="28" y="170"/>
                  </a:cubicBezTo>
                  <a:cubicBezTo>
                    <a:pt x="56" y="79"/>
                    <a:pt x="125" y="10"/>
                    <a:pt x="125" y="10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5" name="íṡḷïďé"/>
            <p:cNvSpPr/>
            <p:nvPr>
              <p:custDataLst>
                <p:tags r:id="rId5"/>
              </p:custDataLst>
            </p:nvPr>
          </p:nvSpPr>
          <p:spPr bwMode="auto">
            <a:xfrm>
              <a:off x="7232651" y="3530600"/>
              <a:ext cx="677863" cy="987425"/>
            </a:xfrm>
            <a:custGeom>
              <a:avLst/>
              <a:gdLst>
                <a:gd name="T0" fmla="*/ 125 w 355"/>
                <a:gd name="T1" fmla="*/ 3 h 517"/>
                <a:gd name="T2" fmla="*/ 211 w 355"/>
                <a:gd name="T3" fmla="*/ 10 h 517"/>
                <a:gd name="T4" fmla="*/ 245 w 355"/>
                <a:gd name="T5" fmla="*/ 63 h 517"/>
                <a:gd name="T6" fmla="*/ 207 w 355"/>
                <a:gd name="T7" fmla="*/ 198 h 517"/>
                <a:gd name="T8" fmla="*/ 295 w 355"/>
                <a:gd name="T9" fmla="*/ 289 h 517"/>
                <a:gd name="T10" fmla="*/ 154 w 355"/>
                <a:gd name="T11" fmla="*/ 421 h 517"/>
                <a:gd name="T12" fmla="*/ 323 w 355"/>
                <a:gd name="T13" fmla="*/ 505 h 517"/>
                <a:gd name="T14" fmla="*/ 306 w 355"/>
                <a:gd name="T15" fmla="*/ 517 h 517"/>
                <a:gd name="T16" fmla="*/ 75 w 355"/>
                <a:gd name="T17" fmla="*/ 455 h 517"/>
                <a:gd name="T18" fmla="*/ 28 w 355"/>
                <a:gd name="T19" fmla="*/ 163 h 517"/>
                <a:gd name="T20" fmla="*/ 125 w 355"/>
                <a:gd name="T21" fmla="*/ 3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5" h="517">
                  <a:moveTo>
                    <a:pt x="125" y="3"/>
                  </a:moveTo>
                  <a:cubicBezTo>
                    <a:pt x="145" y="0"/>
                    <a:pt x="176" y="3"/>
                    <a:pt x="211" y="10"/>
                  </a:cubicBezTo>
                  <a:cubicBezTo>
                    <a:pt x="209" y="24"/>
                    <a:pt x="217" y="40"/>
                    <a:pt x="245" y="63"/>
                  </a:cubicBezTo>
                  <a:cubicBezTo>
                    <a:pt x="342" y="141"/>
                    <a:pt x="276" y="132"/>
                    <a:pt x="207" y="198"/>
                  </a:cubicBezTo>
                  <a:cubicBezTo>
                    <a:pt x="138" y="264"/>
                    <a:pt x="254" y="226"/>
                    <a:pt x="295" y="289"/>
                  </a:cubicBezTo>
                  <a:cubicBezTo>
                    <a:pt x="336" y="352"/>
                    <a:pt x="150" y="380"/>
                    <a:pt x="154" y="421"/>
                  </a:cubicBezTo>
                  <a:cubicBezTo>
                    <a:pt x="157" y="461"/>
                    <a:pt x="355" y="455"/>
                    <a:pt x="323" y="505"/>
                  </a:cubicBezTo>
                  <a:cubicBezTo>
                    <a:pt x="320" y="510"/>
                    <a:pt x="314" y="514"/>
                    <a:pt x="306" y="517"/>
                  </a:cubicBezTo>
                  <a:cubicBezTo>
                    <a:pt x="239" y="493"/>
                    <a:pt x="94" y="480"/>
                    <a:pt x="75" y="455"/>
                  </a:cubicBezTo>
                  <a:cubicBezTo>
                    <a:pt x="56" y="430"/>
                    <a:pt x="0" y="254"/>
                    <a:pt x="28" y="163"/>
                  </a:cubicBezTo>
                  <a:cubicBezTo>
                    <a:pt x="56" y="72"/>
                    <a:pt x="125" y="3"/>
                    <a:pt x="125" y="3"/>
                  </a:cubicBezTo>
                  <a:close/>
                </a:path>
              </a:pathLst>
            </a:custGeom>
            <a:solidFill>
              <a:srgbClr val="BE1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6" name="iŝ1îde"/>
            <p:cNvSpPr/>
            <p:nvPr>
              <p:custDataLst>
                <p:tags r:id="rId6"/>
              </p:custDataLst>
            </p:nvPr>
          </p:nvSpPr>
          <p:spPr bwMode="auto">
            <a:xfrm>
              <a:off x="7693026" y="3657600"/>
              <a:ext cx="338138" cy="876300"/>
            </a:xfrm>
            <a:custGeom>
              <a:avLst/>
              <a:gdLst>
                <a:gd name="T0" fmla="*/ 177 w 177"/>
                <a:gd name="T1" fmla="*/ 24 h 459"/>
                <a:gd name="T2" fmla="*/ 112 w 177"/>
                <a:gd name="T3" fmla="*/ 86 h 459"/>
                <a:gd name="T4" fmla="*/ 78 w 177"/>
                <a:gd name="T5" fmla="*/ 126 h 459"/>
                <a:gd name="T6" fmla="*/ 98 w 177"/>
                <a:gd name="T7" fmla="*/ 150 h 459"/>
                <a:gd name="T8" fmla="*/ 148 w 177"/>
                <a:gd name="T9" fmla="*/ 220 h 459"/>
                <a:gd name="T10" fmla="*/ 108 w 177"/>
                <a:gd name="T11" fmla="*/ 295 h 459"/>
                <a:gd name="T12" fmla="*/ 73 w 177"/>
                <a:gd name="T13" fmla="*/ 306 h 459"/>
                <a:gd name="T14" fmla="*/ 23 w 177"/>
                <a:gd name="T15" fmla="*/ 332 h 459"/>
                <a:gd name="T16" fmla="*/ 50 w 177"/>
                <a:gd name="T17" fmla="*/ 365 h 459"/>
                <a:gd name="T18" fmla="*/ 93 w 177"/>
                <a:gd name="T19" fmla="*/ 459 h 459"/>
                <a:gd name="T20" fmla="*/ 71 w 177"/>
                <a:gd name="T21" fmla="*/ 454 h 459"/>
                <a:gd name="T22" fmla="*/ 37 w 177"/>
                <a:gd name="T23" fmla="*/ 382 h 459"/>
                <a:gd name="T24" fmla="*/ 1 w 177"/>
                <a:gd name="T25" fmla="*/ 330 h 459"/>
                <a:gd name="T26" fmla="*/ 68 w 177"/>
                <a:gd name="T27" fmla="*/ 285 h 459"/>
                <a:gd name="T28" fmla="*/ 100 w 177"/>
                <a:gd name="T29" fmla="*/ 275 h 459"/>
                <a:gd name="T30" fmla="*/ 128 w 177"/>
                <a:gd name="T31" fmla="*/ 228 h 459"/>
                <a:gd name="T32" fmla="*/ 82 w 177"/>
                <a:gd name="T33" fmla="*/ 165 h 459"/>
                <a:gd name="T34" fmla="*/ 58 w 177"/>
                <a:gd name="T35" fmla="*/ 136 h 459"/>
                <a:gd name="T36" fmla="*/ 101 w 177"/>
                <a:gd name="T37" fmla="*/ 67 h 459"/>
                <a:gd name="T38" fmla="*/ 153 w 177"/>
                <a:gd name="T39" fmla="*/ 20 h 459"/>
                <a:gd name="T40" fmla="*/ 133 w 177"/>
                <a:gd name="T41" fmla="*/ 0 h 459"/>
                <a:gd name="T42" fmla="*/ 177 w 177"/>
                <a:gd name="T43" fmla="*/ 24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7" h="459">
                  <a:moveTo>
                    <a:pt x="177" y="24"/>
                  </a:moveTo>
                  <a:cubicBezTo>
                    <a:pt x="177" y="43"/>
                    <a:pt x="158" y="61"/>
                    <a:pt x="112" y="86"/>
                  </a:cubicBezTo>
                  <a:cubicBezTo>
                    <a:pt x="78" y="105"/>
                    <a:pt x="72" y="115"/>
                    <a:pt x="78" y="126"/>
                  </a:cubicBezTo>
                  <a:cubicBezTo>
                    <a:pt x="81" y="133"/>
                    <a:pt x="89" y="140"/>
                    <a:pt x="98" y="150"/>
                  </a:cubicBezTo>
                  <a:cubicBezTo>
                    <a:pt x="115" y="167"/>
                    <a:pt x="136" y="188"/>
                    <a:pt x="148" y="220"/>
                  </a:cubicBezTo>
                  <a:cubicBezTo>
                    <a:pt x="165" y="263"/>
                    <a:pt x="141" y="283"/>
                    <a:pt x="108" y="295"/>
                  </a:cubicBezTo>
                  <a:cubicBezTo>
                    <a:pt x="97" y="300"/>
                    <a:pt x="85" y="303"/>
                    <a:pt x="73" y="306"/>
                  </a:cubicBezTo>
                  <a:cubicBezTo>
                    <a:pt x="48" y="313"/>
                    <a:pt x="24" y="320"/>
                    <a:pt x="23" y="332"/>
                  </a:cubicBezTo>
                  <a:cubicBezTo>
                    <a:pt x="23" y="344"/>
                    <a:pt x="36" y="354"/>
                    <a:pt x="50" y="365"/>
                  </a:cubicBezTo>
                  <a:cubicBezTo>
                    <a:pt x="77" y="385"/>
                    <a:pt x="108" y="408"/>
                    <a:pt x="93" y="459"/>
                  </a:cubicBezTo>
                  <a:cubicBezTo>
                    <a:pt x="86" y="458"/>
                    <a:pt x="79" y="456"/>
                    <a:pt x="71" y="454"/>
                  </a:cubicBezTo>
                  <a:cubicBezTo>
                    <a:pt x="82" y="416"/>
                    <a:pt x="58" y="398"/>
                    <a:pt x="37" y="382"/>
                  </a:cubicBezTo>
                  <a:cubicBezTo>
                    <a:pt x="17" y="368"/>
                    <a:pt x="0" y="354"/>
                    <a:pt x="1" y="330"/>
                  </a:cubicBezTo>
                  <a:cubicBezTo>
                    <a:pt x="3" y="303"/>
                    <a:pt x="34" y="294"/>
                    <a:pt x="68" y="285"/>
                  </a:cubicBezTo>
                  <a:cubicBezTo>
                    <a:pt x="79" y="282"/>
                    <a:pt x="90" y="279"/>
                    <a:pt x="100" y="275"/>
                  </a:cubicBezTo>
                  <a:cubicBezTo>
                    <a:pt x="122" y="266"/>
                    <a:pt x="138" y="254"/>
                    <a:pt x="128" y="228"/>
                  </a:cubicBezTo>
                  <a:cubicBezTo>
                    <a:pt x="117" y="201"/>
                    <a:pt x="98" y="181"/>
                    <a:pt x="82" y="165"/>
                  </a:cubicBezTo>
                  <a:cubicBezTo>
                    <a:pt x="72" y="155"/>
                    <a:pt x="63" y="146"/>
                    <a:pt x="58" y="136"/>
                  </a:cubicBezTo>
                  <a:cubicBezTo>
                    <a:pt x="46" y="114"/>
                    <a:pt x="52" y="94"/>
                    <a:pt x="101" y="67"/>
                  </a:cubicBezTo>
                  <a:cubicBezTo>
                    <a:pt x="146" y="42"/>
                    <a:pt x="158" y="30"/>
                    <a:pt x="153" y="20"/>
                  </a:cubicBezTo>
                  <a:cubicBezTo>
                    <a:pt x="149" y="14"/>
                    <a:pt x="143" y="7"/>
                    <a:pt x="133" y="0"/>
                  </a:cubicBezTo>
                  <a:cubicBezTo>
                    <a:pt x="149" y="8"/>
                    <a:pt x="164" y="16"/>
                    <a:pt x="177" y="24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7" name="ïṣḷiḍè"/>
            <p:cNvSpPr/>
            <p:nvPr>
              <p:custDataLst>
                <p:tags r:id="rId7"/>
              </p:custDataLst>
            </p:nvPr>
          </p:nvSpPr>
          <p:spPr bwMode="auto">
            <a:xfrm>
              <a:off x="7437438" y="3517900"/>
              <a:ext cx="696913" cy="314325"/>
            </a:xfrm>
            <a:custGeom>
              <a:avLst/>
              <a:gdLst>
                <a:gd name="T0" fmla="*/ 18 w 365"/>
                <a:gd name="T1" fmla="*/ 10 h 165"/>
                <a:gd name="T2" fmla="*/ 345 w 365"/>
                <a:gd name="T3" fmla="*/ 126 h 165"/>
                <a:gd name="T4" fmla="*/ 343 w 365"/>
                <a:gd name="T5" fmla="*/ 165 h 165"/>
                <a:gd name="T6" fmla="*/ 0 w 365"/>
                <a:gd name="T7" fmla="*/ 30 h 165"/>
                <a:gd name="T8" fmla="*/ 18 w 365"/>
                <a:gd name="T9" fmla="*/ 1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165">
                  <a:moveTo>
                    <a:pt x="18" y="10"/>
                  </a:moveTo>
                  <a:cubicBezTo>
                    <a:pt x="84" y="0"/>
                    <a:pt x="282" y="57"/>
                    <a:pt x="345" y="126"/>
                  </a:cubicBezTo>
                  <a:cubicBezTo>
                    <a:pt x="365" y="149"/>
                    <a:pt x="359" y="159"/>
                    <a:pt x="343" y="165"/>
                  </a:cubicBezTo>
                  <a:cubicBezTo>
                    <a:pt x="253" y="71"/>
                    <a:pt x="91" y="39"/>
                    <a:pt x="0" y="30"/>
                  </a:cubicBezTo>
                  <a:cubicBezTo>
                    <a:pt x="11" y="17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8" name="îṧļiḑè"/>
            <p:cNvSpPr/>
            <p:nvPr>
              <p:custDataLst>
                <p:tags r:id="rId8"/>
              </p:custDataLst>
            </p:nvPr>
          </p:nvSpPr>
          <p:spPr bwMode="auto">
            <a:xfrm>
              <a:off x="7437438" y="3530600"/>
              <a:ext cx="223838" cy="82550"/>
            </a:xfrm>
            <a:custGeom>
              <a:avLst/>
              <a:gdLst>
                <a:gd name="T0" fmla="*/ 18 w 117"/>
                <a:gd name="T1" fmla="*/ 3 h 43"/>
                <a:gd name="T2" fmla="*/ 104 w 117"/>
                <a:gd name="T3" fmla="*/ 10 h 43"/>
                <a:gd name="T4" fmla="*/ 117 w 117"/>
                <a:gd name="T5" fmla="*/ 43 h 43"/>
                <a:gd name="T6" fmla="*/ 0 w 117"/>
                <a:gd name="T7" fmla="*/ 23 h 43"/>
                <a:gd name="T8" fmla="*/ 18 w 117"/>
                <a:gd name="T9" fmla="*/ 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43">
                  <a:moveTo>
                    <a:pt x="18" y="3"/>
                  </a:moveTo>
                  <a:cubicBezTo>
                    <a:pt x="38" y="0"/>
                    <a:pt x="69" y="3"/>
                    <a:pt x="104" y="10"/>
                  </a:cubicBezTo>
                  <a:cubicBezTo>
                    <a:pt x="103" y="20"/>
                    <a:pt x="106" y="30"/>
                    <a:pt x="117" y="43"/>
                  </a:cubicBezTo>
                  <a:cubicBezTo>
                    <a:pt x="73" y="32"/>
                    <a:pt x="32" y="26"/>
                    <a:pt x="0" y="23"/>
                  </a:cubicBezTo>
                  <a:cubicBezTo>
                    <a:pt x="11" y="10"/>
                    <a:pt x="18" y="3"/>
                    <a:pt x="18" y="3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9" name="íşḷiḍe"/>
            <p:cNvSpPr/>
            <p:nvPr>
              <p:custDataLst>
                <p:tags r:id="rId9"/>
              </p:custDataLst>
            </p:nvPr>
          </p:nvSpPr>
          <p:spPr bwMode="auto">
            <a:xfrm>
              <a:off x="7947026" y="3657600"/>
              <a:ext cx="84138" cy="98425"/>
            </a:xfrm>
            <a:custGeom>
              <a:avLst/>
              <a:gdLst>
                <a:gd name="T0" fmla="*/ 44 w 44"/>
                <a:gd name="T1" fmla="*/ 24 h 52"/>
                <a:gd name="T2" fmla="*/ 29 w 44"/>
                <a:gd name="T3" fmla="*/ 52 h 52"/>
                <a:gd name="T4" fmla="*/ 10 w 44"/>
                <a:gd name="T5" fmla="*/ 40 h 52"/>
                <a:gd name="T6" fmla="*/ 20 w 44"/>
                <a:gd name="T7" fmla="*/ 20 h 52"/>
                <a:gd name="T8" fmla="*/ 0 w 44"/>
                <a:gd name="T9" fmla="*/ 0 h 52"/>
                <a:gd name="T10" fmla="*/ 44 w 44"/>
                <a:gd name="T11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52">
                  <a:moveTo>
                    <a:pt x="44" y="24"/>
                  </a:moveTo>
                  <a:cubicBezTo>
                    <a:pt x="44" y="34"/>
                    <a:pt x="40" y="43"/>
                    <a:pt x="29" y="52"/>
                  </a:cubicBezTo>
                  <a:cubicBezTo>
                    <a:pt x="23" y="48"/>
                    <a:pt x="17" y="44"/>
                    <a:pt x="10" y="40"/>
                  </a:cubicBezTo>
                  <a:cubicBezTo>
                    <a:pt x="20" y="32"/>
                    <a:pt x="23" y="25"/>
                    <a:pt x="20" y="20"/>
                  </a:cubicBezTo>
                  <a:cubicBezTo>
                    <a:pt x="16" y="14"/>
                    <a:pt x="10" y="7"/>
                    <a:pt x="0" y="0"/>
                  </a:cubicBezTo>
                  <a:cubicBezTo>
                    <a:pt x="16" y="8"/>
                    <a:pt x="31" y="16"/>
                    <a:pt x="44" y="24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0" name="îslîďè"/>
            <p:cNvSpPr/>
            <p:nvPr>
              <p:custDataLst>
                <p:tags r:id="rId10"/>
              </p:custDataLst>
            </p:nvPr>
          </p:nvSpPr>
          <p:spPr bwMode="auto">
            <a:xfrm>
              <a:off x="6661151" y="3236913"/>
              <a:ext cx="1128713" cy="1355725"/>
            </a:xfrm>
            <a:custGeom>
              <a:avLst/>
              <a:gdLst>
                <a:gd name="T0" fmla="*/ 255 w 591"/>
                <a:gd name="T1" fmla="*/ 88 h 710"/>
                <a:gd name="T2" fmla="*/ 522 w 591"/>
                <a:gd name="T3" fmla="*/ 66 h 710"/>
                <a:gd name="T4" fmla="*/ 481 w 591"/>
                <a:gd name="T5" fmla="*/ 217 h 710"/>
                <a:gd name="T6" fmla="*/ 443 w 591"/>
                <a:gd name="T7" fmla="*/ 352 h 710"/>
                <a:gd name="T8" fmla="*/ 531 w 591"/>
                <a:gd name="T9" fmla="*/ 443 h 710"/>
                <a:gd name="T10" fmla="*/ 390 w 591"/>
                <a:gd name="T11" fmla="*/ 575 h 710"/>
                <a:gd name="T12" fmla="*/ 559 w 591"/>
                <a:gd name="T13" fmla="*/ 659 h 710"/>
                <a:gd name="T14" fmla="*/ 129 w 591"/>
                <a:gd name="T15" fmla="*/ 584 h 710"/>
                <a:gd name="T16" fmla="*/ 255 w 591"/>
                <a:gd name="T17" fmla="*/ 88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1" h="710">
                  <a:moveTo>
                    <a:pt x="255" y="88"/>
                  </a:moveTo>
                  <a:cubicBezTo>
                    <a:pt x="333" y="56"/>
                    <a:pt x="515" y="0"/>
                    <a:pt x="522" y="66"/>
                  </a:cubicBezTo>
                  <a:cubicBezTo>
                    <a:pt x="528" y="132"/>
                    <a:pt x="383" y="138"/>
                    <a:pt x="481" y="217"/>
                  </a:cubicBezTo>
                  <a:cubicBezTo>
                    <a:pt x="578" y="295"/>
                    <a:pt x="512" y="286"/>
                    <a:pt x="443" y="352"/>
                  </a:cubicBezTo>
                  <a:cubicBezTo>
                    <a:pt x="374" y="418"/>
                    <a:pt x="490" y="380"/>
                    <a:pt x="531" y="443"/>
                  </a:cubicBezTo>
                  <a:cubicBezTo>
                    <a:pt x="572" y="506"/>
                    <a:pt x="387" y="534"/>
                    <a:pt x="390" y="575"/>
                  </a:cubicBezTo>
                  <a:cubicBezTo>
                    <a:pt x="393" y="615"/>
                    <a:pt x="591" y="609"/>
                    <a:pt x="559" y="659"/>
                  </a:cubicBezTo>
                  <a:cubicBezTo>
                    <a:pt x="528" y="710"/>
                    <a:pt x="195" y="653"/>
                    <a:pt x="129" y="584"/>
                  </a:cubicBezTo>
                  <a:cubicBezTo>
                    <a:pt x="63" y="515"/>
                    <a:pt x="0" y="201"/>
                    <a:pt x="255" y="88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1" name="isliḑe"/>
            <p:cNvSpPr/>
            <p:nvPr>
              <p:custDataLst>
                <p:tags r:id="rId11"/>
              </p:custDataLst>
            </p:nvPr>
          </p:nvSpPr>
          <p:spPr bwMode="auto">
            <a:xfrm>
              <a:off x="6661151" y="3313113"/>
              <a:ext cx="828675" cy="1204913"/>
            </a:xfrm>
            <a:custGeom>
              <a:avLst/>
              <a:gdLst>
                <a:gd name="T0" fmla="*/ 255 w 434"/>
                <a:gd name="T1" fmla="*/ 48 h 631"/>
                <a:gd name="T2" fmla="*/ 419 w 434"/>
                <a:gd name="T3" fmla="*/ 0 h 631"/>
                <a:gd name="T4" fmla="*/ 286 w 434"/>
                <a:gd name="T5" fmla="*/ 145 h 631"/>
                <a:gd name="T6" fmla="*/ 393 w 434"/>
                <a:gd name="T7" fmla="*/ 233 h 631"/>
                <a:gd name="T8" fmla="*/ 270 w 434"/>
                <a:gd name="T9" fmla="*/ 371 h 631"/>
                <a:gd name="T10" fmla="*/ 383 w 434"/>
                <a:gd name="T11" fmla="*/ 450 h 631"/>
                <a:gd name="T12" fmla="*/ 270 w 434"/>
                <a:gd name="T13" fmla="*/ 541 h 631"/>
                <a:gd name="T14" fmla="*/ 387 w 434"/>
                <a:gd name="T15" fmla="*/ 631 h 631"/>
                <a:gd name="T16" fmla="*/ 129 w 434"/>
                <a:gd name="T17" fmla="*/ 544 h 631"/>
                <a:gd name="T18" fmla="*/ 255 w 434"/>
                <a:gd name="T19" fmla="*/ 48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4" h="631">
                  <a:moveTo>
                    <a:pt x="255" y="48"/>
                  </a:moveTo>
                  <a:cubicBezTo>
                    <a:pt x="295" y="32"/>
                    <a:pt x="362" y="9"/>
                    <a:pt x="419" y="0"/>
                  </a:cubicBezTo>
                  <a:cubicBezTo>
                    <a:pt x="406" y="36"/>
                    <a:pt x="276" y="100"/>
                    <a:pt x="286" y="145"/>
                  </a:cubicBezTo>
                  <a:cubicBezTo>
                    <a:pt x="299" y="199"/>
                    <a:pt x="412" y="158"/>
                    <a:pt x="393" y="233"/>
                  </a:cubicBezTo>
                  <a:cubicBezTo>
                    <a:pt x="374" y="308"/>
                    <a:pt x="208" y="340"/>
                    <a:pt x="270" y="371"/>
                  </a:cubicBezTo>
                  <a:cubicBezTo>
                    <a:pt x="333" y="403"/>
                    <a:pt x="434" y="403"/>
                    <a:pt x="383" y="450"/>
                  </a:cubicBezTo>
                  <a:cubicBezTo>
                    <a:pt x="333" y="497"/>
                    <a:pt x="236" y="506"/>
                    <a:pt x="270" y="541"/>
                  </a:cubicBezTo>
                  <a:cubicBezTo>
                    <a:pt x="299" y="569"/>
                    <a:pt x="376" y="604"/>
                    <a:pt x="387" y="631"/>
                  </a:cubicBezTo>
                  <a:cubicBezTo>
                    <a:pt x="283" y="617"/>
                    <a:pt x="165" y="582"/>
                    <a:pt x="129" y="544"/>
                  </a:cubicBezTo>
                  <a:cubicBezTo>
                    <a:pt x="63" y="475"/>
                    <a:pt x="0" y="161"/>
                    <a:pt x="255" y="48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3" name="íṡḻïďe"/>
            <p:cNvSpPr/>
            <p:nvPr>
              <p:custDataLst>
                <p:tags r:id="rId12"/>
              </p:custDataLst>
            </p:nvPr>
          </p:nvSpPr>
          <p:spPr bwMode="auto">
            <a:xfrm>
              <a:off x="7267576" y="3303588"/>
              <a:ext cx="315913" cy="1225550"/>
            </a:xfrm>
            <a:custGeom>
              <a:avLst/>
              <a:gdLst>
                <a:gd name="T0" fmla="*/ 144 w 166"/>
                <a:gd name="T1" fmla="*/ 0 h 642"/>
                <a:gd name="T2" fmla="*/ 144 w 166"/>
                <a:gd name="T3" fmla="*/ 3 h 642"/>
                <a:gd name="T4" fmla="*/ 104 w 166"/>
                <a:gd name="T5" fmla="*/ 94 h 642"/>
                <a:gd name="T6" fmla="*/ 107 w 166"/>
                <a:gd name="T7" fmla="*/ 166 h 642"/>
                <a:gd name="T8" fmla="*/ 145 w 166"/>
                <a:gd name="T9" fmla="*/ 213 h 642"/>
                <a:gd name="T10" fmla="*/ 101 w 166"/>
                <a:gd name="T11" fmla="*/ 306 h 642"/>
                <a:gd name="T12" fmla="*/ 61 w 166"/>
                <a:gd name="T13" fmla="*/ 354 h 642"/>
                <a:gd name="T14" fmla="*/ 114 w 166"/>
                <a:gd name="T15" fmla="*/ 389 h 642"/>
                <a:gd name="T16" fmla="*/ 150 w 166"/>
                <a:gd name="T17" fmla="*/ 403 h 642"/>
                <a:gd name="T18" fmla="*/ 156 w 166"/>
                <a:gd name="T19" fmla="*/ 434 h 642"/>
                <a:gd name="T20" fmla="*/ 109 w 166"/>
                <a:gd name="T21" fmla="*/ 475 h 642"/>
                <a:gd name="T22" fmla="*/ 41 w 166"/>
                <a:gd name="T23" fmla="*/ 554 h 642"/>
                <a:gd name="T24" fmla="*/ 81 w 166"/>
                <a:gd name="T25" fmla="*/ 594 h 642"/>
                <a:gd name="T26" fmla="*/ 128 w 166"/>
                <a:gd name="T27" fmla="*/ 642 h 642"/>
                <a:gd name="T28" fmla="*/ 99 w 166"/>
                <a:gd name="T29" fmla="*/ 640 h 642"/>
                <a:gd name="T30" fmla="*/ 67 w 166"/>
                <a:gd name="T31" fmla="*/ 612 h 642"/>
                <a:gd name="T32" fmla="*/ 21 w 166"/>
                <a:gd name="T33" fmla="*/ 565 h 642"/>
                <a:gd name="T34" fmla="*/ 96 w 166"/>
                <a:gd name="T35" fmla="*/ 457 h 642"/>
                <a:gd name="T36" fmla="*/ 138 w 166"/>
                <a:gd name="T37" fmla="*/ 422 h 642"/>
                <a:gd name="T38" fmla="*/ 138 w 166"/>
                <a:gd name="T39" fmla="*/ 421 h 642"/>
                <a:gd name="T40" fmla="*/ 108 w 166"/>
                <a:gd name="T41" fmla="*/ 410 h 642"/>
                <a:gd name="T42" fmla="*/ 39 w 166"/>
                <a:gd name="T43" fmla="*/ 351 h 642"/>
                <a:gd name="T44" fmla="*/ 87 w 166"/>
                <a:gd name="T45" fmla="*/ 289 h 642"/>
                <a:gd name="T46" fmla="*/ 125 w 166"/>
                <a:gd name="T47" fmla="*/ 222 h 642"/>
                <a:gd name="T48" fmla="*/ 93 w 166"/>
                <a:gd name="T49" fmla="*/ 183 h 642"/>
                <a:gd name="T50" fmla="*/ 84 w 166"/>
                <a:gd name="T51" fmla="*/ 83 h 642"/>
                <a:gd name="T52" fmla="*/ 122 w 166"/>
                <a:gd name="T53" fmla="*/ 2 h 642"/>
                <a:gd name="T54" fmla="*/ 144 w 166"/>
                <a:gd name="T55" fmla="*/ 0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6" h="642">
                  <a:moveTo>
                    <a:pt x="144" y="0"/>
                  </a:moveTo>
                  <a:cubicBezTo>
                    <a:pt x="144" y="1"/>
                    <a:pt x="144" y="2"/>
                    <a:pt x="144" y="3"/>
                  </a:cubicBezTo>
                  <a:cubicBezTo>
                    <a:pt x="143" y="24"/>
                    <a:pt x="128" y="50"/>
                    <a:pt x="104" y="94"/>
                  </a:cubicBezTo>
                  <a:cubicBezTo>
                    <a:pt x="78" y="141"/>
                    <a:pt x="90" y="151"/>
                    <a:pt x="107" y="166"/>
                  </a:cubicBezTo>
                  <a:cubicBezTo>
                    <a:pt x="120" y="177"/>
                    <a:pt x="135" y="190"/>
                    <a:pt x="145" y="213"/>
                  </a:cubicBezTo>
                  <a:cubicBezTo>
                    <a:pt x="163" y="255"/>
                    <a:pt x="132" y="280"/>
                    <a:pt x="101" y="306"/>
                  </a:cubicBezTo>
                  <a:cubicBezTo>
                    <a:pt x="82" y="321"/>
                    <a:pt x="63" y="337"/>
                    <a:pt x="61" y="354"/>
                  </a:cubicBezTo>
                  <a:cubicBezTo>
                    <a:pt x="59" y="372"/>
                    <a:pt x="89" y="381"/>
                    <a:pt x="114" y="389"/>
                  </a:cubicBezTo>
                  <a:cubicBezTo>
                    <a:pt x="129" y="393"/>
                    <a:pt x="142" y="397"/>
                    <a:pt x="150" y="403"/>
                  </a:cubicBezTo>
                  <a:cubicBezTo>
                    <a:pt x="162" y="411"/>
                    <a:pt x="166" y="421"/>
                    <a:pt x="156" y="434"/>
                  </a:cubicBezTo>
                  <a:cubicBezTo>
                    <a:pt x="148" y="446"/>
                    <a:pt x="129" y="460"/>
                    <a:pt x="109" y="475"/>
                  </a:cubicBezTo>
                  <a:cubicBezTo>
                    <a:pt x="72" y="502"/>
                    <a:pt x="29" y="534"/>
                    <a:pt x="41" y="554"/>
                  </a:cubicBezTo>
                  <a:cubicBezTo>
                    <a:pt x="49" y="570"/>
                    <a:pt x="65" y="582"/>
                    <a:pt x="81" y="594"/>
                  </a:cubicBezTo>
                  <a:cubicBezTo>
                    <a:pt x="99" y="608"/>
                    <a:pt x="117" y="622"/>
                    <a:pt x="128" y="642"/>
                  </a:cubicBezTo>
                  <a:cubicBezTo>
                    <a:pt x="119" y="642"/>
                    <a:pt x="109" y="641"/>
                    <a:pt x="99" y="640"/>
                  </a:cubicBezTo>
                  <a:cubicBezTo>
                    <a:pt x="90" y="629"/>
                    <a:pt x="78" y="620"/>
                    <a:pt x="67" y="612"/>
                  </a:cubicBezTo>
                  <a:cubicBezTo>
                    <a:pt x="50" y="598"/>
                    <a:pt x="32" y="584"/>
                    <a:pt x="21" y="565"/>
                  </a:cubicBezTo>
                  <a:cubicBezTo>
                    <a:pt x="0" y="527"/>
                    <a:pt x="52" y="489"/>
                    <a:pt x="96" y="457"/>
                  </a:cubicBezTo>
                  <a:cubicBezTo>
                    <a:pt x="115" y="443"/>
                    <a:pt x="132" y="431"/>
                    <a:pt x="138" y="422"/>
                  </a:cubicBezTo>
                  <a:cubicBezTo>
                    <a:pt x="138" y="422"/>
                    <a:pt x="138" y="422"/>
                    <a:pt x="138" y="421"/>
                  </a:cubicBezTo>
                  <a:cubicBezTo>
                    <a:pt x="132" y="417"/>
                    <a:pt x="121" y="414"/>
                    <a:pt x="108" y="410"/>
                  </a:cubicBezTo>
                  <a:cubicBezTo>
                    <a:pt x="74" y="400"/>
                    <a:pt x="34" y="388"/>
                    <a:pt x="39" y="351"/>
                  </a:cubicBezTo>
                  <a:cubicBezTo>
                    <a:pt x="42" y="325"/>
                    <a:pt x="64" y="307"/>
                    <a:pt x="87" y="289"/>
                  </a:cubicBezTo>
                  <a:cubicBezTo>
                    <a:pt x="111" y="269"/>
                    <a:pt x="136" y="248"/>
                    <a:pt x="125" y="222"/>
                  </a:cubicBezTo>
                  <a:cubicBezTo>
                    <a:pt x="117" y="203"/>
                    <a:pt x="104" y="192"/>
                    <a:pt x="93" y="183"/>
                  </a:cubicBezTo>
                  <a:cubicBezTo>
                    <a:pt x="68" y="161"/>
                    <a:pt x="49" y="146"/>
                    <a:pt x="84" y="83"/>
                  </a:cubicBezTo>
                  <a:cubicBezTo>
                    <a:pt x="107" y="43"/>
                    <a:pt x="120" y="18"/>
                    <a:pt x="122" y="2"/>
                  </a:cubicBezTo>
                  <a:cubicBezTo>
                    <a:pt x="129" y="1"/>
                    <a:pt x="137" y="0"/>
                    <a:pt x="144" y="0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4" name="ísľíďè"/>
            <p:cNvSpPr/>
            <p:nvPr>
              <p:custDataLst>
                <p:tags r:id="rId13"/>
              </p:custDataLst>
            </p:nvPr>
          </p:nvSpPr>
          <p:spPr bwMode="auto">
            <a:xfrm>
              <a:off x="7096126" y="3236913"/>
              <a:ext cx="565150" cy="203200"/>
            </a:xfrm>
            <a:custGeom>
              <a:avLst/>
              <a:gdLst>
                <a:gd name="T0" fmla="*/ 27 w 295"/>
                <a:gd name="T1" fmla="*/ 88 h 106"/>
                <a:gd name="T2" fmla="*/ 294 w 295"/>
                <a:gd name="T3" fmla="*/ 66 h 106"/>
                <a:gd name="T4" fmla="*/ 278 w 295"/>
                <a:gd name="T5" fmla="*/ 104 h 106"/>
                <a:gd name="T6" fmla="*/ 268 w 295"/>
                <a:gd name="T7" fmla="*/ 71 h 106"/>
                <a:gd name="T8" fmla="*/ 0 w 295"/>
                <a:gd name="T9" fmla="*/ 106 h 106"/>
                <a:gd name="T10" fmla="*/ 3 w 295"/>
                <a:gd name="T11" fmla="*/ 99 h 106"/>
                <a:gd name="T12" fmla="*/ 27 w 295"/>
                <a:gd name="T13" fmla="*/ 8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106">
                  <a:moveTo>
                    <a:pt x="27" y="88"/>
                  </a:moveTo>
                  <a:cubicBezTo>
                    <a:pt x="105" y="56"/>
                    <a:pt x="287" y="0"/>
                    <a:pt x="294" y="66"/>
                  </a:cubicBezTo>
                  <a:cubicBezTo>
                    <a:pt x="295" y="81"/>
                    <a:pt x="288" y="94"/>
                    <a:pt x="278" y="104"/>
                  </a:cubicBezTo>
                  <a:cubicBezTo>
                    <a:pt x="279" y="93"/>
                    <a:pt x="277" y="81"/>
                    <a:pt x="268" y="71"/>
                  </a:cubicBezTo>
                  <a:cubicBezTo>
                    <a:pt x="240" y="40"/>
                    <a:pt x="114" y="71"/>
                    <a:pt x="0" y="106"/>
                  </a:cubicBezTo>
                  <a:cubicBezTo>
                    <a:pt x="1" y="103"/>
                    <a:pt x="2" y="101"/>
                    <a:pt x="3" y="99"/>
                  </a:cubicBezTo>
                  <a:cubicBezTo>
                    <a:pt x="11" y="95"/>
                    <a:pt x="18" y="91"/>
                    <a:pt x="27" y="8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5" name="îsḷíḑê"/>
            <p:cNvSpPr/>
            <p:nvPr>
              <p:custDataLst>
                <p:tags r:id="rId14"/>
              </p:custDataLst>
            </p:nvPr>
          </p:nvSpPr>
          <p:spPr bwMode="auto">
            <a:xfrm>
              <a:off x="7096126" y="3313113"/>
              <a:ext cx="365125" cy="127000"/>
            </a:xfrm>
            <a:custGeom>
              <a:avLst/>
              <a:gdLst>
                <a:gd name="T0" fmla="*/ 27 w 191"/>
                <a:gd name="T1" fmla="*/ 48 h 66"/>
                <a:gd name="T2" fmla="*/ 191 w 191"/>
                <a:gd name="T3" fmla="*/ 0 h 66"/>
                <a:gd name="T4" fmla="*/ 173 w 191"/>
                <a:gd name="T5" fmla="*/ 23 h 66"/>
                <a:gd name="T6" fmla="*/ 0 w 191"/>
                <a:gd name="T7" fmla="*/ 66 h 66"/>
                <a:gd name="T8" fmla="*/ 3 w 191"/>
                <a:gd name="T9" fmla="*/ 59 h 66"/>
                <a:gd name="T10" fmla="*/ 27 w 191"/>
                <a:gd name="T11" fmla="*/ 4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1" h="66">
                  <a:moveTo>
                    <a:pt x="27" y="48"/>
                  </a:moveTo>
                  <a:cubicBezTo>
                    <a:pt x="67" y="32"/>
                    <a:pt x="134" y="9"/>
                    <a:pt x="191" y="0"/>
                  </a:cubicBezTo>
                  <a:cubicBezTo>
                    <a:pt x="189" y="6"/>
                    <a:pt x="182" y="14"/>
                    <a:pt x="173" y="23"/>
                  </a:cubicBezTo>
                  <a:cubicBezTo>
                    <a:pt x="123" y="30"/>
                    <a:pt x="60" y="48"/>
                    <a:pt x="0" y="66"/>
                  </a:cubicBezTo>
                  <a:cubicBezTo>
                    <a:pt x="1" y="63"/>
                    <a:pt x="2" y="61"/>
                    <a:pt x="3" y="59"/>
                  </a:cubicBezTo>
                  <a:cubicBezTo>
                    <a:pt x="11" y="55"/>
                    <a:pt x="18" y="51"/>
                    <a:pt x="27" y="4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6" name="ïşlïdê"/>
            <p:cNvSpPr/>
            <p:nvPr>
              <p:custDataLst>
                <p:tags r:id="rId15"/>
              </p:custDataLst>
            </p:nvPr>
          </p:nvSpPr>
          <p:spPr bwMode="auto">
            <a:xfrm>
              <a:off x="7486651" y="3303588"/>
              <a:ext cx="55563" cy="46038"/>
            </a:xfrm>
            <a:custGeom>
              <a:avLst/>
              <a:gdLst>
                <a:gd name="T0" fmla="*/ 29 w 29"/>
                <a:gd name="T1" fmla="*/ 0 h 24"/>
                <a:gd name="T2" fmla="*/ 29 w 29"/>
                <a:gd name="T3" fmla="*/ 3 h 24"/>
                <a:gd name="T4" fmla="*/ 24 w 29"/>
                <a:gd name="T5" fmla="*/ 23 h 24"/>
                <a:gd name="T6" fmla="*/ 0 w 29"/>
                <a:gd name="T7" fmla="*/ 24 h 24"/>
                <a:gd name="T8" fmla="*/ 7 w 29"/>
                <a:gd name="T9" fmla="*/ 2 h 24"/>
                <a:gd name="T10" fmla="*/ 29 w 29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4">
                  <a:moveTo>
                    <a:pt x="29" y="0"/>
                  </a:moveTo>
                  <a:cubicBezTo>
                    <a:pt x="29" y="1"/>
                    <a:pt x="29" y="2"/>
                    <a:pt x="29" y="3"/>
                  </a:cubicBezTo>
                  <a:cubicBezTo>
                    <a:pt x="28" y="9"/>
                    <a:pt x="27" y="16"/>
                    <a:pt x="24" y="23"/>
                  </a:cubicBezTo>
                  <a:cubicBezTo>
                    <a:pt x="17" y="23"/>
                    <a:pt x="9" y="23"/>
                    <a:pt x="0" y="24"/>
                  </a:cubicBezTo>
                  <a:cubicBezTo>
                    <a:pt x="4" y="15"/>
                    <a:pt x="6" y="8"/>
                    <a:pt x="7" y="2"/>
                  </a:cubicBezTo>
                  <a:cubicBezTo>
                    <a:pt x="14" y="1"/>
                    <a:pt x="22" y="0"/>
                    <a:pt x="29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7" name="ï$ḷídè"/>
            <p:cNvSpPr/>
            <p:nvPr>
              <p:custDataLst>
                <p:tags r:id="rId16"/>
              </p:custDataLst>
            </p:nvPr>
          </p:nvSpPr>
          <p:spPr bwMode="auto">
            <a:xfrm>
              <a:off x="6534151" y="1435100"/>
              <a:ext cx="427038" cy="390525"/>
            </a:xfrm>
            <a:custGeom>
              <a:avLst/>
              <a:gdLst>
                <a:gd name="T0" fmla="*/ 0 w 223"/>
                <a:gd name="T1" fmla="*/ 95 h 205"/>
                <a:gd name="T2" fmla="*/ 217 w 223"/>
                <a:gd name="T3" fmla="*/ 57 h 205"/>
                <a:gd name="T4" fmla="*/ 91 w 223"/>
                <a:gd name="T5" fmla="*/ 205 h 205"/>
                <a:gd name="T6" fmla="*/ 0 w 223"/>
                <a:gd name="T7" fmla="*/ 9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205">
                  <a:moveTo>
                    <a:pt x="0" y="95"/>
                  </a:moveTo>
                  <a:cubicBezTo>
                    <a:pt x="79" y="32"/>
                    <a:pt x="211" y="0"/>
                    <a:pt x="217" y="57"/>
                  </a:cubicBezTo>
                  <a:cubicBezTo>
                    <a:pt x="223" y="114"/>
                    <a:pt x="91" y="205"/>
                    <a:pt x="91" y="205"/>
                  </a:cubicBezTo>
                  <a:lnTo>
                    <a:pt x="0" y="95"/>
                  </a:ln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8" name="iṥlíďe"/>
            <p:cNvSpPr/>
            <p:nvPr>
              <p:custDataLst>
                <p:tags r:id="rId17"/>
              </p:custDataLst>
            </p:nvPr>
          </p:nvSpPr>
          <p:spPr bwMode="auto">
            <a:xfrm>
              <a:off x="4824413" y="4273550"/>
              <a:ext cx="1225550" cy="893763"/>
            </a:xfrm>
            <a:custGeom>
              <a:avLst/>
              <a:gdLst>
                <a:gd name="T0" fmla="*/ 0 w 641"/>
                <a:gd name="T1" fmla="*/ 101 h 468"/>
                <a:gd name="T2" fmla="*/ 239 w 641"/>
                <a:gd name="T3" fmla="*/ 402 h 468"/>
                <a:gd name="T4" fmla="*/ 317 w 641"/>
                <a:gd name="T5" fmla="*/ 302 h 468"/>
                <a:gd name="T6" fmla="*/ 509 w 641"/>
                <a:gd name="T7" fmla="*/ 355 h 468"/>
                <a:gd name="T8" fmla="*/ 641 w 641"/>
                <a:gd name="T9" fmla="*/ 113 h 468"/>
                <a:gd name="T10" fmla="*/ 433 w 641"/>
                <a:gd name="T11" fmla="*/ 0 h 468"/>
                <a:gd name="T12" fmla="*/ 245 w 641"/>
                <a:gd name="T13" fmla="*/ 25 h 468"/>
                <a:gd name="T14" fmla="*/ 0 w 641"/>
                <a:gd name="T15" fmla="*/ 101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1" h="468">
                  <a:moveTo>
                    <a:pt x="0" y="101"/>
                  </a:moveTo>
                  <a:cubicBezTo>
                    <a:pt x="34" y="223"/>
                    <a:pt x="132" y="336"/>
                    <a:pt x="239" y="402"/>
                  </a:cubicBezTo>
                  <a:cubicBezTo>
                    <a:pt x="345" y="468"/>
                    <a:pt x="289" y="324"/>
                    <a:pt x="317" y="302"/>
                  </a:cubicBezTo>
                  <a:cubicBezTo>
                    <a:pt x="345" y="280"/>
                    <a:pt x="471" y="368"/>
                    <a:pt x="509" y="355"/>
                  </a:cubicBezTo>
                  <a:cubicBezTo>
                    <a:pt x="547" y="343"/>
                    <a:pt x="641" y="145"/>
                    <a:pt x="641" y="113"/>
                  </a:cubicBezTo>
                  <a:cubicBezTo>
                    <a:pt x="641" y="82"/>
                    <a:pt x="433" y="0"/>
                    <a:pt x="433" y="0"/>
                  </a:cubicBezTo>
                  <a:cubicBezTo>
                    <a:pt x="433" y="0"/>
                    <a:pt x="280" y="25"/>
                    <a:pt x="245" y="25"/>
                  </a:cubicBezTo>
                  <a:cubicBezTo>
                    <a:pt x="210" y="25"/>
                    <a:pt x="16" y="60"/>
                    <a:pt x="0" y="101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9" name="íṩ1îḓè"/>
            <p:cNvSpPr/>
            <p:nvPr>
              <p:custDataLst>
                <p:tags r:id="rId18"/>
              </p:custDataLst>
            </p:nvPr>
          </p:nvSpPr>
          <p:spPr bwMode="auto">
            <a:xfrm>
              <a:off x="4824413" y="4297363"/>
              <a:ext cx="1169988" cy="531813"/>
            </a:xfrm>
            <a:custGeom>
              <a:avLst/>
              <a:gdLst>
                <a:gd name="T0" fmla="*/ 0 w 612"/>
                <a:gd name="T1" fmla="*/ 89 h 279"/>
                <a:gd name="T2" fmla="*/ 36 w 612"/>
                <a:gd name="T3" fmla="*/ 176 h 279"/>
                <a:gd name="T4" fmla="*/ 109 w 612"/>
                <a:gd name="T5" fmla="*/ 189 h 279"/>
                <a:gd name="T6" fmla="*/ 260 w 612"/>
                <a:gd name="T7" fmla="*/ 210 h 279"/>
                <a:gd name="T8" fmla="*/ 348 w 612"/>
                <a:gd name="T9" fmla="*/ 210 h 279"/>
                <a:gd name="T10" fmla="*/ 536 w 612"/>
                <a:gd name="T11" fmla="*/ 225 h 279"/>
                <a:gd name="T12" fmla="*/ 455 w 612"/>
                <a:gd name="T13" fmla="*/ 37 h 279"/>
                <a:gd name="T14" fmla="*/ 357 w 612"/>
                <a:gd name="T15" fmla="*/ 0 h 279"/>
                <a:gd name="T16" fmla="*/ 245 w 612"/>
                <a:gd name="T17" fmla="*/ 13 h 279"/>
                <a:gd name="T18" fmla="*/ 0 w 612"/>
                <a:gd name="T19" fmla="*/ 8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2" h="279">
                  <a:moveTo>
                    <a:pt x="0" y="89"/>
                  </a:moveTo>
                  <a:cubicBezTo>
                    <a:pt x="8" y="119"/>
                    <a:pt x="20" y="148"/>
                    <a:pt x="36" y="176"/>
                  </a:cubicBezTo>
                  <a:cubicBezTo>
                    <a:pt x="44" y="155"/>
                    <a:pt x="64" y="150"/>
                    <a:pt x="109" y="189"/>
                  </a:cubicBezTo>
                  <a:cubicBezTo>
                    <a:pt x="194" y="261"/>
                    <a:pt x="240" y="277"/>
                    <a:pt x="260" y="210"/>
                  </a:cubicBezTo>
                  <a:cubicBezTo>
                    <a:pt x="280" y="142"/>
                    <a:pt x="277" y="140"/>
                    <a:pt x="348" y="210"/>
                  </a:cubicBezTo>
                  <a:cubicBezTo>
                    <a:pt x="419" y="279"/>
                    <a:pt x="532" y="250"/>
                    <a:pt x="536" y="225"/>
                  </a:cubicBezTo>
                  <a:cubicBezTo>
                    <a:pt x="541" y="200"/>
                    <a:pt x="612" y="103"/>
                    <a:pt x="455" y="37"/>
                  </a:cubicBezTo>
                  <a:cubicBezTo>
                    <a:pt x="418" y="22"/>
                    <a:pt x="386" y="9"/>
                    <a:pt x="357" y="0"/>
                  </a:cubicBezTo>
                  <a:cubicBezTo>
                    <a:pt x="313" y="7"/>
                    <a:pt x="263" y="13"/>
                    <a:pt x="245" y="13"/>
                  </a:cubicBezTo>
                  <a:cubicBezTo>
                    <a:pt x="210" y="13"/>
                    <a:pt x="16" y="48"/>
                    <a:pt x="0" y="89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0" name="î$lïdé"/>
            <p:cNvSpPr/>
            <p:nvPr>
              <p:custDataLst>
                <p:tags r:id="rId19"/>
              </p:custDataLst>
            </p:nvPr>
          </p:nvSpPr>
          <p:spPr bwMode="auto">
            <a:xfrm>
              <a:off x="4843463" y="4483100"/>
              <a:ext cx="85725" cy="149225"/>
            </a:xfrm>
            <a:custGeom>
              <a:avLst/>
              <a:gdLst>
                <a:gd name="T0" fmla="*/ 0 w 45"/>
                <a:gd name="T1" fmla="*/ 22 h 78"/>
                <a:gd name="T2" fmla="*/ 26 w 45"/>
                <a:gd name="T3" fmla="*/ 78 h 78"/>
                <a:gd name="T4" fmla="*/ 45 w 45"/>
                <a:gd name="T5" fmla="*/ 62 h 78"/>
                <a:gd name="T6" fmla="*/ 16 w 45"/>
                <a:gd name="T7" fmla="*/ 0 h 78"/>
                <a:gd name="T8" fmla="*/ 0 w 45"/>
                <a:gd name="T9" fmla="*/ 2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8">
                  <a:moveTo>
                    <a:pt x="0" y="22"/>
                  </a:moveTo>
                  <a:cubicBezTo>
                    <a:pt x="7" y="41"/>
                    <a:pt x="16" y="60"/>
                    <a:pt x="26" y="78"/>
                  </a:cubicBezTo>
                  <a:cubicBezTo>
                    <a:pt x="29" y="69"/>
                    <a:pt x="35" y="62"/>
                    <a:pt x="45" y="62"/>
                  </a:cubicBezTo>
                  <a:cubicBezTo>
                    <a:pt x="33" y="42"/>
                    <a:pt x="21" y="20"/>
                    <a:pt x="16" y="0"/>
                  </a:cubicBezTo>
                  <a:cubicBezTo>
                    <a:pt x="16" y="0"/>
                    <a:pt x="8" y="10"/>
                    <a:pt x="0" y="22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1" name="îṣļídé"/>
            <p:cNvSpPr/>
            <p:nvPr>
              <p:custDataLst>
                <p:tags r:id="rId20"/>
              </p:custDataLst>
            </p:nvPr>
          </p:nvSpPr>
          <p:spPr bwMode="auto">
            <a:xfrm>
              <a:off x="5578476" y="4273550"/>
              <a:ext cx="381000" cy="677863"/>
            </a:xfrm>
            <a:custGeom>
              <a:avLst/>
              <a:gdLst>
                <a:gd name="T0" fmla="*/ 11 w 199"/>
                <a:gd name="T1" fmla="*/ 323 h 355"/>
                <a:gd name="T2" fmla="*/ 90 w 199"/>
                <a:gd name="T3" fmla="*/ 355 h 355"/>
                <a:gd name="T4" fmla="*/ 199 w 199"/>
                <a:gd name="T5" fmla="*/ 74 h 355"/>
                <a:gd name="T6" fmla="*/ 38 w 199"/>
                <a:gd name="T7" fmla="*/ 0 h 355"/>
                <a:gd name="T8" fmla="*/ 14 w 199"/>
                <a:gd name="T9" fmla="*/ 4 h 355"/>
                <a:gd name="T10" fmla="*/ 6 w 199"/>
                <a:gd name="T11" fmla="*/ 247 h 355"/>
                <a:gd name="T12" fmla="*/ 11 w 199"/>
                <a:gd name="T13" fmla="*/ 323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355">
                  <a:moveTo>
                    <a:pt x="11" y="323"/>
                  </a:moveTo>
                  <a:cubicBezTo>
                    <a:pt x="39" y="336"/>
                    <a:pt x="69" y="350"/>
                    <a:pt x="90" y="355"/>
                  </a:cubicBezTo>
                  <a:cubicBezTo>
                    <a:pt x="133" y="248"/>
                    <a:pt x="183" y="122"/>
                    <a:pt x="199" y="74"/>
                  </a:cubicBezTo>
                  <a:cubicBezTo>
                    <a:pt x="138" y="39"/>
                    <a:pt x="38" y="0"/>
                    <a:pt x="38" y="0"/>
                  </a:cubicBezTo>
                  <a:cubicBezTo>
                    <a:pt x="38" y="0"/>
                    <a:pt x="29" y="2"/>
                    <a:pt x="14" y="4"/>
                  </a:cubicBezTo>
                  <a:cubicBezTo>
                    <a:pt x="5" y="61"/>
                    <a:pt x="0" y="135"/>
                    <a:pt x="6" y="247"/>
                  </a:cubicBezTo>
                  <a:cubicBezTo>
                    <a:pt x="8" y="275"/>
                    <a:pt x="9" y="300"/>
                    <a:pt x="11" y="323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2" name="ïślïdé"/>
            <p:cNvSpPr/>
            <p:nvPr>
              <p:custDataLst>
                <p:tags r:id="rId21"/>
              </p:custDataLst>
            </p:nvPr>
          </p:nvSpPr>
          <p:spPr bwMode="auto">
            <a:xfrm>
              <a:off x="5176838" y="4670425"/>
              <a:ext cx="688975" cy="346075"/>
            </a:xfrm>
            <a:custGeom>
              <a:avLst/>
              <a:gdLst>
                <a:gd name="T0" fmla="*/ 0 w 360"/>
                <a:gd name="T1" fmla="*/ 157 h 181"/>
                <a:gd name="T2" fmla="*/ 33 w 360"/>
                <a:gd name="T3" fmla="*/ 181 h 181"/>
                <a:gd name="T4" fmla="*/ 57 w 360"/>
                <a:gd name="T5" fmla="*/ 175 h 181"/>
                <a:gd name="T6" fmla="*/ 91 w 360"/>
                <a:gd name="T7" fmla="*/ 85 h 181"/>
                <a:gd name="T8" fmla="*/ 101 w 360"/>
                <a:gd name="T9" fmla="*/ 28 h 181"/>
                <a:gd name="T10" fmla="*/ 191 w 360"/>
                <a:gd name="T11" fmla="*/ 54 h 181"/>
                <a:gd name="T12" fmla="*/ 360 w 360"/>
                <a:gd name="T13" fmla="*/ 56 h 181"/>
                <a:gd name="T14" fmla="*/ 348 w 360"/>
                <a:gd name="T15" fmla="*/ 37 h 181"/>
                <a:gd name="T16" fmla="*/ 199 w 360"/>
                <a:gd name="T17" fmla="*/ 33 h 181"/>
                <a:gd name="T18" fmla="*/ 95 w 360"/>
                <a:gd name="T19" fmla="*/ 6 h 181"/>
                <a:gd name="T20" fmla="*/ 69 w 360"/>
                <a:gd name="T21" fmla="*/ 87 h 181"/>
                <a:gd name="T22" fmla="*/ 48 w 360"/>
                <a:gd name="T23" fmla="*/ 155 h 181"/>
                <a:gd name="T24" fmla="*/ 0 w 360"/>
                <a:gd name="T25" fmla="*/ 15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0" h="181">
                  <a:moveTo>
                    <a:pt x="0" y="157"/>
                  </a:moveTo>
                  <a:cubicBezTo>
                    <a:pt x="11" y="165"/>
                    <a:pt x="22" y="173"/>
                    <a:pt x="33" y="181"/>
                  </a:cubicBezTo>
                  <a:cubicBezTo>
                    <a:pt x="42" y="180"/>
                    <a:pt x="50" y="178"/>
                    <a:pt x="57" y="175"/>
                  </a:cubicBezTo>
                  <a:cubicBezTo>
                    <a:pt x="84" y="162"/>
                    <a:pt x="96" y="132"/>
                    <a:pt x="91" y="85"/>
                  </a:cubicBezTo>
                  <a:cubicBezTo>
                    <a:pt x="88" y="49"/>
                    <a:pt x="90" y="31"/>
                    <a:pt x="101" y="28"/>
                  </a:cubicBezTo>
                  <a:cubicBezTo>
                    <a:pt x="116" y="23"/>
                    <a:pt x="144" y="33"/>
                    <a:pt x="191" y="54"/>
                  </a:cubicBezTo>
                  <a:cubicBezTo>
                    <a:pt x="293" y="98"/>
                    <a:pt x="359" y="56"/>
                    <a:pt x="360" y="56"/>
                  </a:cubicBezTo>
                  <a:cubicBezTo>
                    <a:pt x="348" y="37"/>
                    <a:pt x="348" y="37"/>
                    <a:pt x="348" y="37"/>
                  </a:cubicBezTo>
                  <a:cubicBezTo>
                    <a:pt x="348" y="37"/>
                    <a:pt x="291" y="73"/>
                    <a:pt x="199" y="33"/>
                  </a:cubicBezTo>
                  <a:cubicBezTo>
                    <a:pt x="148" y="11"/>
                    <a:pt x="116" y="0"/>
                    <a:pt x="95" y="6"/>
                  </a:cubicBezTo>
                  <a:cubicBezTo>
                    <a:pt x="71" y="14"/>
                    <a:pt x="65" y="38"/>
                    <a:pt x="69" y="87"/>
                  </a:cubicBezTo>
                  <a:cubicBezTo>
                    <a:pt x="73" y="124"/>
                    <a:pt x="65" y="146"/>
                    <a:pt x="48" y="155"/>
                  </a:cubicBezTo>
                  <a:cubicBezTo>
                    <a:pt x="36" y="160"/>
                    <a:pt x="20" y="161"/>
                    <a:pt x="0" y="157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3" name="íS1iḋè"/>
            <p:cNvSpPr/>
            <p:nvPr>
              <p:custDataLst>
                <p:tags r:id="rId22"/>
              </p:custDataLst>
            </p:nvPr>
          </p:nvSpPr>
          <p:spPr bwMode="auto">
            <a:xfrm>
              <a:off x="5591176" y="4746625"/>
              <a:ext cx="241300" cy="76200"/>
            </a:xfrm>
            <a:custGeom>
              <a:avLst/>
              <a:gdLst>
                <a:gd name="T0" fmla="*/ 2 w 127"/>
                <a:gd name="T1" fmla="*/ 24 h 40"/>
                <a:gd name="T2" fmla="*/ 116 w 127"/>
                <a:gd name="T3" fmla="*/ 27 h 40"/>
                <a:gd name="T4" fmla="*/ 127 w 127"/>
                <a:gd name="T5" fmla="*/ 0 h 40"/>
                <a:gd name="T6" fmla="*/ 0 w 127"/>
                <a:gd name="T7" fmla="*/ 0 h 40"/>
                <a:gd name="T8" fmla="*/ 2 w 127"/>
                <a:gd name="T9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40">
                  <a:moveTo>
                    <a:pt x="2" y="24"/>
                  </a:moveTo>
                  <a:cubicBezTo>
                    <a:pt x="52" y="40"/>
                    <a:pt x="92" y="35"/>
                    <a:pt x="116" y="27"/>
                  </a:cubicBezTo>
                  <a:cubicBezTo>
                    <a:pt x="120" y="18"/>
                    <a:pt x="123" y="9"/>
                    <a:pt x="127" y="0"/>
                  </a:cubicBezTo>
                  <a:cubicBezTo>
                    <a:pt x="113" y="7"/>
                    <a:pt x="67" y="24"/>
                    <a:pt x="0" y="0"/>
                  </a:cubicBezTo>
                  <a:lnTo>
                    <a:pt x="2" y="24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4" name="i$lîde"/>
            <p:cNvSpPr/>
            <p:nvPr>
              <p:custDataLst>
                <p:tags r:id="rId23"/>
              </p:custDataLst>
            </p:nvPr>
          </p:nvSpPr>
          <p:spPr bwMode="auto">
            <a:xfrm>
              <a:off x="4427538" y="3727450"/>
              <a:ext cx="1338263" cy="1092200"/>
            </a:xfrm>
            <a:custGeom>
              <a:avLst/>
              <a:gdLst>
                <a:gd name="T0" fmla="*/ 53 w 700"/>
                <a:gd name="T1" fmla="*/ 7 h 572"/>
                <a:gd name="T2" fmla="*/ 84 w 700"/>
                <a:gd name="T3" fmla="*/ 428 h 572"/>
                <a:gd name="T4" fmla="*/ 204 w 700"/>
                <a:gd name="T5" fmla="*/ 481 h 572"/>
                <a:gd name="T6" fmla="*/ 333 w 700"/>
                <a:gd name="T7" fmla="*/ 465 h 572"/>
                <a:gd name="T8" fmla="*/ 446 w 700"/>
                <a:gd name="T9" fmla="*/ 421 h 572"/>
                <a:gd name="T10" fmla="*/ 581 w 700"/>
                <a:gd name="T11" fmla="*/ 481 h 572"/>
                <a:gd name="T12" fmla="*/ 697 w 700"/>
                <a:gd name="T13" fmla="*/ 402 h 572"/>
                <a:gd name="T14" fmla="*/ 675 w 700"/>
                <a:gd name="T15" fmla="*/ 208 h 572"/>
                <a:gd name="T16" fmla="*/ 512 w 700"/>
                <a:gd name="T17" fmla="*/ 132 h 572"/>
                <a:gd name="T18" fmla="*/ 329 w 700"/>
                <a:gd name="T19" fmla="*/ 85 h 572"/>
                <a:gd name="T20" fmla="*/ 210 w 700"/>
                <a:gd name="T21" fmla="*/ 19 h 572"/>
                <a:gd name="T22" fmla="*/ 53 w 700"/>
                <a:gd name="T23" fmla="*/ 7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0" h="572">
                  <a:moveTo>
                    <a:pt x="53" y="7"/>
                  </a:moveTo>
                  <a:cubicBezTo>
                    <a:pt x="0" y="123"/>
                    <a:pt x="25" y="327"/>
                    <a:pt x="84" y="428"/>
                  </a:cubicBezTo>
                  <a:cubicBezTo>
                    <a:pt x="144" y="528"/>
                    <a:pt x="179" y="572"/>
                    <a:pt x="204" y="481"/>
                  </a:cubicBezTo>
                  <a:cubicBezTo>
                    <a:pt x="229" y="390"/>
                    <a:pt x="254" y="384"/>
                    <a:pt x="333" y="465"/>
                  </a:cubicBezTo>
                  <a:cubicBezTo>
                    <a:pt x="411" y="547"/>
                    <a:pt x="433" y="506"/>
                    <a:pt x="446" y="421"/>
                  </a:cubicBezTo>
                  <a:cubicBezTo>
                    <a:pt x="458" y="336"/>
                    <a:pt x="537" y="424"/>
                    <a:pt x="581" y="481"/>
                  </a:cubicBezTo>
                  <a:cubicBezTo>
                    <a:pt x="625" y="538"/>
                    <a:pt x="694" y="459"/>
                    <a:pt x="697" y="402"/>
                  </a:cubicBezTo>
                  <a:cubicBezTo>
                    <a:pt x="700" y="346"/>
                    <a:pt x="694" y="223"/>
                    <a:pt x="675" y="208"/>
                  </a:cubicBezTo>
                  <a:cubicBezTo>
                    <a:pt x="656" y="192"/>
                    <a:pt x="596" y="154"/>
                    <a:pt x="512" y="132"/>
                  </a:cubicBezTo>
                  <a:cubicBezTo>
                    <a:pt x="427" y="110"/>
                    <a:pt x="392" y="110"/>
                    <a:pt x="329" y="85"/>
                  </a:cubicBezTo>
                  <a:cubicBezTo>
                    <a:pt x="267" y="60"/>
                    <a:pt x="257" y="38"/>
                    <a:pt x="210" y="19"/>
                  </a:cubicBezTo>
                  <a:cubicBezTo>
                    <a:pt x="163" y="0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5" name="ïś1ïḋê"/>
            <p:cNvSpPr/>
            <p:nvPr>
              <p:custDataLst>
                <p:tags r:id="rId24"/>
              </p:custDataLst>
            </p:nvPr>
          </p:nvSpPr>
          <p:spPr bwMode="auto">
            <a:xfrm>
              <a:off x="4441826" y="3841750"/>
              <a:ext cx="355600" cy="952500"/>
            </a:xfrm>
            <a:custGeom>
              <a:avLst/>
              <a:gdLst>
                <a:gd name="T0" fmla="*/ 28 w 186"/>
                <a:gd name="T1" fmla="*/ 0 h 499"/>
                <a:gd name="T2" fmla="*/ 77 w 186"/>
                <a:gd name="T3" fmla="*/ 368 h 499"/>
                <a:gd name="T4" fmla="*/ 186 w 186"/>
                <a:gd name="T5" fmla="*/ 452 h 499"/>
                <a:gd name="T6" fmla="*/ 86 w 186"/>
                <a:gd name="T7" fmla="*/ 301 h 499"/>
                <a:gd name="T8" fmla="*/ 56 w 186"/>
                <a:gd name="T9" fmla="*/ 1 h 499"/>
                <a:gd name="T10" fmla="*/ 28 w 186"/>
                <a:gd name="T11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" h="499">
                  <a:moveTo>
                    <a:pt x="28" y="0"/>
                  </a:moveTo>
                  <a:cubicBezTo>
                    <a:pt x="0" y="118"/>
                    <a:pt x="26" y="281"/>
                    <a:pt x="77" y="368"/>
                  </a:cubicBezTo>
                  <a:cubicBezTo>
                    <a:pt x="129" y="454"/>
                    <a:pt x="161" y="499"/>
                    <a:pt x="186" y="452"/>
                  </a:cubicBezTo>
                  <a:cubicBezTo>
                    <a:pt x="171" y="443"/>
                    <a:pt x="131" y="411"/>
                    <a:pt x="86" y="301"/>
                  </a:cubicBezTo>
                  <a:cubicBezTo>
                    <a:pt x="30" y="161"/>
                    <a:pt x="41" y="53"/>
                    <a:pt x="56" y="1"/>
                  </a:cubicBezTo>
                  <a:cubicBezTo>
                    <a:pt x="56" y="1"/>
                    <a:pt x="45" y="0"/>
                    <a:pt x="28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6" name="î$lïḓè"/>
            <p:cNvSpPr/>
            <p:nvPr>
              <p:custDataLst>
                <p:tags r:id="rId25"/>
              </p:custDataLst>
            </p:nvPr>
          </p:nvSpPr>
          <p:spPr bwMode="auto">
            <a:xfrm>
              <a:off x="4473576" y="3727450"/>
              <a:ext cx="1292225" cy="774700"/>
            </a:xfrm>
            <a:custGeom>
              <a:avLst/>
              <a:gdLst>
                <a:gd name="T0" fmla="*/ 29 w 676"/>
                <a:gd name="T1" fmla="*/ 7 h 406"/>
                <a:gd name="T2" fmla="*/ 0 w 676"/>
                <a:gd name="T3" fmla="*/ 143 h 406"/>
                <a:gd name="T4" fmla="*/ 97 w 676"/>
                <a:gd name="T5" fmla="*/ 138 h 406"/>
                <a:gd name="T6" fmla="*/ 209 w 676"/>
                <a:gd name="T7" fmla="*/ 233 h 406"/>
                <a:gd name="T8" fmla="*/ 336 w 676"/>
                <a:gd name="T9" fmla="*/ 322 h 406"/>
                <a:gd name="T10" fmla="*/ 471 w 676"/>
                <a:gd name="T11" fmla="*/ 264 h 406"/>
                <a:gd name="T12" fmla="*/ 584 w 676"/>
                <a:gd name="T13" fmla="*/ 380 h 406"/>
                <a:gd name="T14" fmla="*/ 673 w 676"/>
                <a:gd name="T15" fmla="*/ 397 h 406"/>
                <a:gd name="T16" fmla="*/ 651 w 676"/>
                <a:gd name="T17" fmla="*/ 208 h 406"/>
                <a:gd name="T18" fmla="*/ 488 w 676"/>
                <a:gd name="T19" fmla="*/ 132 h 406"/>
                <a:gd name="T20" fmla="*/ 305 w 676"/>
                <a:gd name="T21" fmla="*/ 85 h 406"/>
                <a:gd name="T22" fmla="*/ 186 w 676"/>
                <a:gd name="T23" fmla="*/ 19 h 406"/>
                <a:gd name="T24" fmla="*/ 29 w 676"/>
                <a:gd name="T25" fmla="*/ 7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6" h="406">
                  <a:moveTo>
                    <a:pt x="29" y="7"/>
                  </a:moveTo>
                  <a:cubicBezTo>
                    <a:pt x="11" y="45"/>
                    <a:pt x="2" y="93"/>
                    <a:pt x="0" y="143"/>
                  </a:cubicBezTo>
                  <a:cubicBezTo>
                    <a:pt x="47" y="101"/>
                    <a:pt x="77" y="61"/>
                    <a:pt x="97" y="138"/>
                  </a:cubicBezTo>
                  <a:cubicBezTo>
                    <a:pt x="123" y="234"/>
                    <a:pt x="119" y="285"/>
                    <a:pt x="209" y="233"/>
                  </a:cubicBezTo>
                  <a:cubicBezTo>
                    <a:pt x="299" y="181"/>
                    <a:pt x="289" y="244"/>
                    <a:pt x="336" y="322"/>
                  </a:cubicBezTo>
                  <a:cubicBezTo>
                    <a:pt x="383" y="401"/>
                    <a:pt x="438" y="319"/>
                    <a:pt x="471" y="264"/>
                  </a:cubicBezTo>
                  <a:cubicBezTo>
                    <a:pt x="504" y="209"/>
                    <a:pt x="495" y="310"/>
                    <a:pt x="584" y="380"/>
                  </a:cubicBezTo>
                  <a:cubicBezTo>
                    <a:pt x="614" y="404"/>
                    <a:pt x="645" y="406"/>
                    <a:pt x="673" y="397"/>
                  </a:cubicBezTo>
                  <a:cubicBezTo>
                    <a:pt x="676" y="339"/>
                    <a:pt x="669" y="223"/>
                    <a:pt x="651" y="208"/>
                  </a:cubicBezTo>
                  <a:cubicBezTo>
                    <a:pt x="632" y="192"/>
                    <a:pt x="572" y="154"/>
                    <a:pt x="488" y="132"/>
                  </a:cubicBezTo>
                  <a:cubicBezTo>
                    <a:pt x="403" y="110"/>
                    <a:pt x="368" y="110"/>
                    <a:pt x="305" y="85"/>
                  </a:cubicBezTo>
                  <a:cubicBezTo>
                    <a:pt x="243" y="60"/>
                    <a:pt x="233" y="38"/>
                    <a:pt x="186" y="19"/>
                  </a:cubicBezTo>
                  <a:cubicBezTo>
                    <a:pt x="139" y="0"/>
                    <a:pt x="29" y="7"/>
                    <a:pt x="29" y="7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7" name="ïŝļîḍé"/>
            <p:cNvSpPr/>
            <p:nvPr>
              <p:custDataLst>
                <p:tags r:id="rId26"/>
              </p:custDataLst>
            </p:nvPr>
          </p:nvSpPr>
          <p:spPr bwMode="auto">
            <a:xfrm>
              <a:off x="4473576" y="3841750"/>
              <a:ext cx="74613" cy="158750"/>
            </a:xfrm>
            <a:custGeom>
              <a:avLst/>
              <a:gdLst>
                <a:gd name="T0" fmla="*/ 0 w 39"/>
                <a:gd name="T1" fmla="*/ 83 h 83"/>
                <a:gd name="T2" fmla="*/ 29 w 39"/>
                <a:gd name="T3" fmla="*/ 57 h 83"/>
                <a:gd name="T4" fmla="*/ 39 w 39"/>
                <a:gd name="T5" fmla="*/ 1 h 83"/>
                <a:gd name="T6" fmla="*/ 11 w 39"/>
                <a:gd name="T7" fmla="*/ 0 h 83"/>
                <a:gd name="T8" fmla="*/ 0 w 39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83">
                  <a:moveTo>
                    <a:pt x="0" y="83"/>
                  </a:moveTo>
                  <a:cubicBezTo>
                    <a:pt x="10" y="74"/>
                    <a:pt x="20" y="65"/>
                    <a:pt x="29" y="57"/>
                  </a:cubicBezTo>
                  <a:cubicBezTo>
                    <a:pt x="31" y="34"/>
                    <a:pt x="35" y="15"/>
                    <a:pt x="39" y="1"/>
                  </a:cubicBezTo>
                  <a:cubicBezTo>
                    <a:pt x="39" y="1"/>
                    <a:pt x="28" y="0"/>
                    <a:pt x="11" y="0"/>
                  </a:cubicBezTo>
                  <a:cubicBezTo>
                    <a:pt x="5" y="26"/>
                    <a:pt x="1" y="54"/>
                    <a:pt x="0" y="83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8" name="ïṡľíḍê"/>
            <p:cNvSpPr/>
            <p:nvPr>
              <p:custDataLst>
                <p:tags r:id="rId27"/>
              </p:custDataLst>
            </p:nvPr>
          </p:nvSpPr>
          <p:spPr bwMode="auto">
            <a:xfrm>
              <a:off x="5575301" y="4078288"/>
              <a:ext cx="190500" cy="622300"/>
            </a:xfrm>
            <a:custGeom>
              <a:avLst/>
              <a:gdLst>
                <a:gd name="T0" fmla="*/ 7 w 100"/>
                <a:gd name="T1" fmla="*/ 315 h 326"/>
                <a:gd name="T2" fmla="*/ 97 w 100"/>
                <a:gd name="T3" fmla="*/ 218 h 326"/>
                <a:gd name="T4" fmla="*/ 75 w 100"/>
                <a:gd name="T5" fmla="*/ 24 h 326"/>
                <a:gd name="T6" fmla="*/ 39 w 100"/>
                <a:gd name="T7" fmla="*/ 0 h 326"/>
                <a:gd name="T8" fmla="*/ 7 w 100"/>
                <a:gd name="T9" fmla="*/ 31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26">
                  <a:moveTo>
                    <a:pt x="7" y="315"/>
                  </a:moveTo>
                  <a:cubicBezTo>
                    <a:pt x="48" y="326"/>
                    <a:pt x="94" y="265"/>
                    <a:pt x="97" y="218"/>
                  </a:cubicBezTo>
                  <a:cubicBezTo>
                    <a:pt x="100" y="162"/>
                    <a:pt x="94" y="39"/>
                    <a:pt x="75" y="24"/>
                  </a:cubicBezTo>
                  <a:cubicBezTo>
                    <a:pt x="68" y="18"/>
                    <a:pt x="56" y="9"/>
                    <a:pt x="39" y="0"/>
                  </a:cubicBezTo>
                  <a:cubicBezTo>
                    <a:pt x="22" y="66"/>
                    <a:pt x="0" y="143"/>
                    <a:pt x="7" y="315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9" name="iṥḻiḑê"/>
            <p:cNvSpPr/>
            <p:nvPr>
              <p:custDataLst>
                <p:tags r:id="rId28"/>
              </p:custDataLst>
            </p:nvPr>
          </p:nvSpPr>
          <p:spPr bwMode="auto">
            <a:xfrm>
              <a:off x="4637088" y="4291013"/>
              <a:ext cx="1123950" cy="379413"/>
            </a:xfrm>
            <a:custGeom>
              <a:avLst/>
              <a:gdLst>
                <a:gd name="T0" fmla="*/ 0 w 588"/>
                <a:gd name="T1" fmla="*/ 173 h 199"/>
                <a:gd name="T2" fmla="*/ 18 w 588"/>
                <a:gd name="T3" fmla="*/ 199 h 199"/>
                <a:gd name="T4" fmla="*/ 18 w 588"/>
                <a:gd name="T5" fmla="*/ 199 h 199"/>
                <a:gd name="T6" fmla="*/ 90 w 588"/>
                <a:gd name="T7" fmla="*/ 108 h 199"/>
                <a:gd name="T8" fmla="*/ 150 w 588"/>
                <a:gd name="T9" fmla="*/ 55 h 199"/>
                <a:gd name="T10" fmla="*/ 192 w 588"/>
                <a:gd name="T11" fmla="*/ 98 h 199"/>
                <a:gd name="T12" fmla="*/ 209 w 588"/>
                <a:gd name="T13" fmla="*/ 118 h 199"/>
                <a:gd name="T14" fmla="*/ 278 w 588"/>
                <a:gd name="T15" fmla="*/ 135 h 199"/>
                <a:gd name="T16" fmla="*/ 313 w 588"/>
                <a:gd name="T17" fmla="*/ 82 h 199"/>
                <a:gd name="T18" fmla="*/ 327 w 588"/>
                <a:gd name="T19" fmla="*/ 55 h 199"/>
                <a:gd name="T20" fmla="*/ 363 w 588"/>
                <a:gd name="T21" fmla="*/ 37 h 199"/>
                <a:gd name="T22" fmla="*/ 390 w 588"/>
                <a:gd name="T23" fmla="*/ 55 h 199"/>
                <a:gd name="T24" fmla="*/ 450 w 588"/>
                <a:gd name="T25" fmla="*/ 93 h 199"/>
                <a:gd name="T26" fmla="*/ 487 w 588"/>
                <a:gd name="T27" fmla="*/ 112 h 199"/>
                <a:gd name="T28" fmla="*/ 577 w 588"/>
                <a:gd name="T29" fmla="*/ 125 h 199"/>
                <a:gd name="T30" fmla="*/ 586 w 588"/>
                <a:gd name="T31" fmla="*/ 122 h 199"/>
                <a:gd name="T32" fmla="*/ 588 w 588"/>
                <a:gd name="T33" fmla="*/ 107 h 199"/>
                <a:gd name="T34" fmla="*/ 588 w 588"/>
                <a:gd name="T35" fmla="*/ 96 h 199"/>
                <a:gd name="T36" fmla="*/ 571 w 588"/>
                <a:gd name="T37" fmla="*/ 103 h 199"/>
                <a:gd name="T38" fmla="*/ 496 w 588"/>
                <a:gd name="T39" fmla="*/ 92 h 199"/>
                <a:gd name="T40" fmla="*/ 462 w 588"/>
                <a:gd name="T41" fmla="*/ 74 h 199"/>
                <a:gd name="T42" fmla="*/ 402 w 588"/>
                <a:gd name="T43" fmla="*/ 36 h 199"/>
                <a:gd name="T44" fmla="*/ 374 w 588"/>
                <a:gd name="T45" fmla="*/ 18 h 199"/>
                <a:gd name="T46" fmla="*/ 308 w 588"/>
                <a:gd name="T47" fmla="*/ 44 h 199"/>
                <a:gd name="T48" fmla="*/ 293 w 588"/>
                <a:gd name="T49" fmla="*/ 72 h 199"/>
                <a:gd name="T50" fmla="*/ 264 w 588"/>
                <a:gd name="T51" fmla="*/ 118 h 199"/>
                <a:gd name="T52" fmla="*/ 226 w 588"/>
                <a:gd name="T53" fmla="*/ 103 h 199"/>
                <a:gd name="T54" fmla="*/ 209 w 588"/>
                <a:gd name="T55" fmla="*/ 84 h 199"/>
                <a:gd name="T56" fmla="*/ 160 w 588"/>
                <a:gd name="T57" fmla="*/ 36 h 199"/>
                <a:gd name="T58" fmla="*/ 71 w 588"/>
                <a:gd name="T59" fmla="*/ 98 h 199"/>
                <a:gd name="T60" fmla="*/ 15 w 588"/>
                <a:gd name="T61" fmla="*/ 177 h 199"/>
                <a:gd name="T62" fmla="*/ 0 w 588"/>
                <a:gd name="T63" fmla="*/ 17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8" h="199">
                  <a:moveTo>
                    <a:pt x="0" y="173"/>
                  </a:moveTo>
                  <a:cubicBezTo>
                    <a:pt x="6" y="182"/>
                    <a:pt x="12" y="19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44" y="195"/>
                    <a:pt x="60" y="165"/>
                    <a:pt x="90" y="108"/>
                  </a:cubicBezTo>
                  <a:cubicBezTo>
                    <a:pt x="117" y="58"/>
                    <a:pt x="134" y="47"/>
                    <a:pt x="150" y="55"/>
                  </a:cubicBezTo>
                  <a:cubicBezTo>
                    <a:pt x="162" y="62"/>
                    <a:pt x="176" y="78"/>
                    <a:pt x="192" y="98"/>
                  </a:cubicBezTo>
                  <a:cubicBezTo>
                    <a:pt x="197" y="104"/>
                    <a:pt x="202" y="110"/>
                    <a:pt x="209" y="118"/>
                  </a:cubicBezTo>
                  <a:cubicBezTo>
                    <a:pt x="238" y="151"/>
                    <a:pt x="259" y="152"/>
                    <a:pt x="278" y="135"/>
                  </a:cubicBezTo>
                  <a:cubicBezTo>
                    <a:pt x="292" y="124"/>
                    <a:pt x="302" y="104"/>
                    <a:pt x="313" y="82"/>
                  </a:cubicBezTo>
                  <a:cubicBezTo>
                    <a:pt x="317" y="73"/>
                    <a:pt x="322" y="64"/>
                    <a:pt x="327" y="55"/>
                  </a:cubicBezTo>
                  <a:cubicBezTo>
                    <a:pt x="341" y="31"/>
                    <a:pt x="348" y="28"/>
                    <a:pt x="363" y="37"/>
                  </a:cubicBezTo>
                  <a:cubicBezTo>
                    <a:pt x="371" y="42"/>
                    <a:pt x="379" y="47"/>
                    <a:pt x="390" y="55"/>
                  </a:cubicBezTo>
                  <a:cubicBezTo>
                    <a:pt x="406" y="65"/>
                    <a:pt x="425" y="78"/>
                    <a:pt x="450" y="93"/>
                  </a:cubicBezTo>
                  <a:cubicBezTo>
                    <a:pt x="463" y="101"/>
                    <a:pt x="475" y="107"/>
                    <a:pt x="487" y="112"/>
                  </a:cubicBezTo>
                  <a:cubicBezTo>
                    <a:pt x="525" y="128"/>
                    <a:pt x="554" y="130"/>
                    <a:pt x="577" y="125"/>
                  </a:cubicBezTo>
                  <a:cubicBezTo>
                    <a:pt x="580" y="124"/>
                    <a:pt x="583" y="123"/>
                    <a:pt x="586" y="122"/>
                  </a:cubicBezTo>
                  <a:cubicBezTo>
                    <a:pt x="587" y="117"/>
                    <a:pt x="588" y="112"/>
                    <a:pt x="588" y="107"/>
                  </a:cubicBezTo>
                  <a:cubicBezTo>
                    <a:pt x="588" y="104"/>
                    <a:pt x="588" y="100"/>
                    <a:pt x="588" y="96"/>
                  </a:cubicBezTo>
                  <a:cubicBezTo>
                    <a:pt x="584" y="99"/>
                    <a:pt x="578" y="101"/>
                    <a:pt x="571" y="103"/>
                  </a:cubicBezTo>
                  <a:cubicBezTo>
                    <a:pt x="553" y="108"/>
                    <a:pt x="528" y="106"/>
                    <a:pt x="496" y="92"/>
                  </a:cubicBezTo>
                  <a:cubicBezTo>
                    <a:pt x="485" y="87"/>
                    <a:pt x="474" y="81"/>
                    <a:pt x="462" y="74"/>
                  </a:cubicBezTo>
                  <a:cubicBezTo>
                    <a:pt x="436" y="59"/>
                    <a:pt x="417" y="46"/>
                    <a:pt x="402" y="36"/>
                  </a:cubicBezTo>
                  <a:cubicBezTo>
                    <a:pt x="391" y="28"/>
                    <a:pt x="382" y="22"/>
                    <a:pt x="374" y="18"/>
                  </a:cubicBezTo>
                  <a:cubicBezTo>
                    <a:pt x="343" y="0"/>
                    <a:pt x="330" y="5"/>
                    <a:pt x="308" y="44"/>
                  </a:cubicBezTo>
                  <a:cubicBezTo>
                    <a:pt x="303" y="52"/>
                    <a:pt x="298" y="62"/>
                    <a:pt x="293" y="72"/>
                  </a:cubicBezTo>
                  <a:cubicBezTo>
                    <a:pt x="283" y="92"/>
                    <a:pt x="274" y="110"/>
                    <a:pt x="264" y="118"/>
                  </a:cubicBezTo>
                  <a:cubicBezTo>
                    <a:pt x="255" y="126"/>
                    <a:pt x="244" y="124"/>
                    <a:pt x="226" y="103"/>
                  </a:cubicBezTo>
                  <a:cubicBezTo>
                    <a:pt x="220" y="97"/>
                    <a:pt x="215" y="90"/>
                    <a:pt x="209" y="84"/>
                  </a:cubicBezTo>
                  <a:cubicBezTo>
                    <a:pt x="192" y="63"/>
                    <a:pt x="177" y="44"/>
                    <a:pt x="160" y="36"/>
                  </a:cubicBezTo>
                  <a:cubicBezTo>
                    <a:pt x="132" y="21"/>
                    <a:pt x="105" y="32"/>
                    <a:pt x="71" y="98"/>
                  </a:cubicBezTo>
                  <a:cubicBezTo>
                    <a:pt x="44" y="148"/>
                    <a:pt x="30" y="175"/>
                    <a:pt x="15" y="177"/>
                  </a:cubicBezTo>
                  <a:cubicBezTo>
                    <a:pt x="11" y="177"/>
                    <a:pt x="6" y="176"/>
                    <a:pt x="0" y="173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0" name="íšļíḍê"/>
            <p:cNvSpPr/>
            <p:nvPr>
              <p:custDataLst>
                <p:tags r:id="rId29"/>
              </p:custDataLst>
            </p:nvPr>
          </p:nvSpPr>
          <p:spPr bwMode="auto">
            <a:xfrm>
              <a:off x="4637088" y="4602163"/>
              <a:ext cx="88900" cy="68263"/>
            </a:xfrm>
            <a:custGeom>
              <a:avLst/>
              <a:gdLst>
                <a:gd name="T0" fmla="*/ 0 w 47"/>
                <a:gd name="T1" fmla="*/ 10 h 36"/>
                <a:gd name="T2" fmla="*/ 18 w 47"/>
                <a:gd name="T3" fmla="*/ 36 h 36"/>
                <a:gd name="T4" fmla="*/ 18 w 47"/>
                <a:gd name="T5" fmla="*/ 36 h 36"/>
                <a:gd name="T6" fmla="*/ 47 w 47"/>
                <a:gd name="T7" fmla="*/ 18 h 36"/>
                <a:gd name="T8" fmla="*/ 33 w 47"/>
                <a:gd name="T9" fmla="*/ 0 h 36"/>
                <a:gd name="T10" fmla="*/ 15 w 47"/>
                <a:gd name="T11" fmla="*/ 14 h 36"/>
                <a:gd name="T12" fmla="*/ 0 w 47"/>
                <a:gd name="T13" fmla="*/ 1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36">
                  <a:moveTo>
                    <a:pt x="0" y="10"/>
                  </a:moveTo>
                  <a:cubicBezTo>
                    <a:pt x="6" y="19"/>
                    <a:pt x="12" y="28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8" y="34"/>
                    <a:pt x="37" y="29"/>
                    <a:pt x="47" y="18"/>
                  </a:cubicBezTo>
                  <a:cubicBezTo>
                    <a:pt x="42" y="13"/>
                    <a:pt x="38" y="7"/>
                    <a:pt x="33" y="0"/>
                  </a:cubicBezTo>
                  <a:cubicBezTo>
                    <a:pt x="27" y="8"/>
                    <a:pt x="21" y="13"/>
                    <a:pt x="15" y="14"/>
                  </a:cubicBezTo>
                  <a:cubicBezTo>
                    <a:pt x="11" y="14"/>
                    <a:pt x="6" y="13"/>
                    <a:pt x="0" y="10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1" name="ís1íḋê"/>
            <p:cNvSpPr/>
            <p:nvPr>
              <p:custDataLst>
                <p:tags r:id="rId30"/>
              </p:custDataLst>
            </p:nvPr>
          </p:nvSpPr>
          <p:spPr bwMode="auto">
            <a:xfrm>
              <a:off x="5210176" y="4297363"/>
              <a:ext cx="550863" cy="201613"/>
            </a:xfrm>
            <a:custGeom>
              <a:avLst/>
              <a:gdLst>
                <a:gd name="T0" fmla="*/ 288 w 288"/>
                <a:gd name="T1" fmla="*/ 99 h 106"/>
                <a:gd name="T2" fmla="*/ 288 w 288"/>
                <a:gd name="T3" fmla="*/ 93 h 106"/>
                <a:gd name="T4" fmla="*/ 271 w 288"/>
                <a:gd name="T5" fmla="*/ 100 h 106"/>
                <a:gd name="T6" fmla="*/ 234 w 288"/>
                <a:gd name="T7" fmla="*/ 101 h 106"/>
                <a:gd name="T8" fmla="*/ 288 w 288"/>
                <a:gd name="T9" fmla="*/ 99 h 106"/>
                <a:gd name="T10" fmla="*/ 59 w 288"/>
                <a:gd name="T11" fmla="*/ 8 h 106"/>
                <a:gd name="T12" fmla="*/ 8 w 288"/>
                <a:gd name="T13" fmla="*/ 41 h 106"/>
                <a:gd name="T14" fmla="*/ 0 w 288"/>
                <a:gd name="T15" fmla="*/ 56 h 106"/>
                <a:gd name="T16" fmla="*/ 59 w 288"/>
                <a:gd name="T17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" h="106">
                  <a:moveTo>
                    <a:pt x="288" y="99"/>
                  </a:moveTo>
                  <a:cubicBezTo>
                    <a:pt x="288" y="97"/>
                    <a:pt x="288" y="95"/>
                    <a:pt x="288" y="93"/>
                  </a:cubicBezTo>
                  <a:cubicBezTo>
                    <a:pt x="284" y="96"/>
                    <a:pt x="278" y="98"/>
                    <a:pt x="271" y="100"/>
                  </a:cubicBezTo>
                  <a:cubicBezTo>
                    <a:pt x="261" y="103"/>
                    <a:pt x="248" y="103"/>
                    <a:pt x="234" y="101"/>
                  </a:cubicBezTo>
                  <a:cubicBezTo>
                    <a:pt x="252" y="106"/>
                    <a:pt x="271" y="105"/>
                    <a:pt x="288" y="99"/>
                  </a:cubicBezTo>
                  <a:close/>
                  <a:moveTo>
                    <a:pt x="59" y="8"/>
                  </a:moveTo>
                  <a:cubicBezTo>
                    <a:pt x="38" y="0"/>
                    <a:pt x="26" y="9"/>
                    <a:pt x="8" y="41"/>
                  </a:cubicBezTo>
                  <a:cubicBezTo>
                    <a:pt x="5" y="46"/>
                    <a:pt x="3" y="51"/>
                    <a:pt x="0" y="56"/>
                  </a:cubicBezTo>
                  <a:cubicBezTo>
                    <a:pt x="21" y="53"/>
                    <a:pt x="41" y="32"/>
                    <a:pt x="59" y="8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2" name="íślïḍé"/>
            <p:cNvSpPr/>
            <p:nvPr>
              <p:custDataLst>
                <p:tags r:id="rId31"/>
              </p:custDataLst>
            </p:nvPr>
          </p:nvSpPr>
          <p:spPr bwMode="auto">
            <a:xfrm>
              <a:off x="5586413" y="4468813"/>
              <a:ext cx="174625" cy="69850"/>
            </a:xfrm>
            <a:custGeom>
              <a:avLst/>
              <a:gdLst>
                <a:gd name="T0" fmla="*/ 0 w 91"/>
                <a:gd name="T1" fmla="*/ 23 h 37"/>
                <a:gd name="T2" fmla="*/ 80 w 91"/>
                <a:gd name="T3" fmla="*/ 32 h 37"/>
                <a:gd name="T4" fmla="*/ 89 w 91"/>
                <a:gd name="T5" fmla="*/ 29 h 37"/>
                <a:gd name="T6" fmla="*/ 91 w 91"/>
                <a:gd name="T7" fmla="*/ 14 h 37"/>
                <a:gd name="T8" fmla="*/ 91 w 91"/>
                <a:gd name="T9" fmla="*/ 3 h 37"/>
                <a:gd name="T10" fmla="*/ 74 w 91"/>
                <a:gd name="T11" fmla="*/ 10 h 37"/>
                <a:gd name="T12" fmla="*/ 1 w 91"/>
                <a:gd name="T13" fmla="*/ 0 h 37"/>
                <a:gd name="T14" fmla="*/ 0 w 91"/>
                <a:gd name="T15" fmla="*/ 2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37">
                  <a:moveTo>
                    <a:pt x="0" y="23"/>
                  </a:moveTo>
                  <a:cubicBezTo>
                    <a:pt x="33" y="36"/>
                    <a:pt x="59" y="37"/>
                    <a:pt x="80" y="32"/>
                  </a:cubicBezTo>
                  <a:cubicBezTo>
                    <a:pt x="83" y="31"/>
                    <a:pt x="86" y="30"/>
                    <a:pt x="89" y="29"/>
                  </a:cubicBezTo>
                  <a:cubicBezTo>
                    <a:pt x="90" y="24"/>
                    <a:pt x="91" y="19"/>
                    <a:pt x="91" y="14"/>
                  </a:cubicBezTo>
                  <a:cubicBezTo>
                    <a:pt x="91" y="11"/>
                    <a:pt x="91" y="7"/>
                    <a:pt x="91" y="3"/>
                  </a:cubicBezTo>
                  <a:cubicBezTo>
                    <a:pt x="87" y="6"/>
                    <a:pt x="81" y="8"/>
                    <a:pt x="74" y="10"/>
                  </a:cubicBezTo>
                  <a:cubicBezTo>
                    <a:pt x="56" y="14"/>
                    <a:pt x="32" y="13"/>
                    <a:pt x="1" y="0"/>
                  </a:cubicBezTo>
                  <a:cubicBezTo>
                    <a:pt x="0" y="7"/>
                    <a:pt x="0" y="15"/>
                    <a:pt x="0" y="23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3" name="ïṣḷîḑé"/>
            <p:cNvSpPr/>
            <p:nvPr>
              <p:custDataLst>
                <p:tags r:id="rId32"/>
              </p:custDataLst>
            </p:nvPr>
          </p:nvSpPr>
          <p:spPr bwMode="auto">
            <a:xfrm>
              <a:off x="4330701" y="2990850"/>
              <a:ext cx="1514475" cy="1457325"/>
            </a:xfrm>
            <a:custGeom>
              <a:avLst/>
              <a:gdLst>
                <a:gd name="T0" fmla="*/ 73 w 792"/>
                <a:gd name="T1" fmla="*/ 122 h 763"/>
                <a:gd name="T2" fmla="*/ 19 w 792"/>
                <a:gd name="T3" fmla="*/ 446 h 763"/>
                <a:gd name="T4" fmla="*/ 176 w 792"/>
                <a:gd name="T5" fmla="*/ 427 h 763"/>
                <a:gd name="T6" fmla="*/ 258 w 792"/>
                <a:gd name="T7" fmla="*/ 594 h 763"/>
                <a:gd name="T8" fmla="*/ 396 w 792"/>
                <a:gd name="T9" fmla="*/ 625 h 763"/>
                <a:gd name="T10" fmla="*/ 525 w 792"/>
                <a:gd name="T11" fmla="*/ 584 h 763"/>
                <a:gd name="T12" fmla="*/ 581 w 792"/>
                <a:gd name="T13" fmla="*/ 588 h 763"/>
                <a:gd name="T14" fmla="*/ 735 w 792"/>
                <a:gd name="T15" fmla="*/ 569 h 763"/>
                <a:gd name="T16" fmla="*/ 748 w 792"/>
                <a:gd name="T17" fmla="*/ 236 h 763"/>
                <a:gd name="T18" fmla="*/ 481 w 792"/>
                <a:gd name="T19" fmla="*/ 154 h 763"/>
                <a:gd name="T20" fmla="*/ 73 w 792"/>
                <a:gd name="T21" fmla="*/ 122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2" h="763">
                  <a:moveTo>
                    <a:pt x="73" y="122"/>
                  </a:moveTo>
                  <a:cubicBezTo>
                    <a:pt x="32" y="204"/>
                    <a:pt x="0" y="358"/>
                    <a:pt x="19" y="446"/>
                  </a:cubicBezTo>
                  <a:cubicBezTo>
                    <a:pt x="38" y="534"/>
                    <a:pt x="129" y="427"/>
                    <a:pt x="176" y="427"/>
                  </a:cubicBezTo>
                  <a:cubicBezTo>
                    <a:pt x="223" y="427"/>
                    <a:pt x="161" y="631"/>
                    <a:pt x="258" y="594"/>
                  </a:cubicBezTo>
                  <a:cubicBezTo>
                    <a:pt x="355" y="556"/>
                    <a:pt x="346" y="487"/>
                    <a:pt x="396" y="625"/>
                  </a:cubicBezTo>
                  <a:cubicBezTo>
                    <a:pt x="446" y="763"/>
                    <a:pt x="465" y="644"/>
                    <a:pt x="525" y="584"/>
                  </a:cubicBezTo>
                  <a:cubicBezTo>
                    <a:pt x="561" y="548"/>
                    <a:pt x="568" y="562"/>
                    <a:pt x="581" y="588"/>
                  </a:cubicBezTo>
                  <a:cubicBezTo>
                    <a:pt x="644" y="729"/>
                    <a:pt x="689" y="725"/>
                    <a:pt x="735" y="569"/>
                  </a:cubicBezTo>
                  <a:cubicBezTo>
                    <a:pt x="792" y="380"/>
                    <a:pt x="773" y="258"/>
                    <a:pt x="748" y="236"/>
                  </a:cubicBezTo>
                  <a:cubicBezTo>
                    <a:pt x="723" y="214"/>
                    <a:pt x="500" y="163"/>
                    <a:pt x="481" y="154"/>
                  </a:cubicBezTo>
                  <a:cubicBezTo>
                    <a:pt x="462" y="144"/>
                    <a:pt x="267" y="0"/>
                    <a:pt x="73" y="122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4" name="îṡḻíḑé"/>
            <p:cNvSpPr/>
            <p:nvPr>
              <p:custDataLst>
                <p:tags r:id="rId33"/>
              </p:custDataLst>
            </p:nvPr>
          </p:nvSpPr>
          <p:spPr bwMode="auto">
            <a:xfrm>
              <a:off x="4332288" y="3233738"/>
              <a:ext cx="173038" cy="679450"/>
            </a:xfrm>
            <a:custGeom>
              <a:avLst/>
              <a:gdLst>
                <a:gd name="T0" fmla="*/ 69 w 90"/>
                <a:gd name="T1" fmla="*/ 0 h 356"/>
                <a:gd name="T2" fmla="*/ 18 w 90"/>
                <a:gd name="T3" fmla="*/ 319 h 356"/>
                <a:gd name="T4" fmla="*/ 58 w 90"/>
                <a:gd name="T5" fmla="*/ 353 h 356"/>
                <a:gd name="T6" fmla="*/ 36 w 90"/>
                <a:gd name="T7" fmla="*/ 246 h 356"/>
                <a:gd name="T8" fmla="*/ 90 w 90"/>
                <a:gd name="T9" fmla="*/ 12 h 356"/>
                <a:gd name="T10" fmla="*/ 69 w 90"/>
                <a:gd name="T11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356">
                  <a:moveTo>
                    <a:pt x="69" y="0"/>
                  </a:moveTo>
                  <a:cubicBezTo>
                    <a:pt x="30" y="83"/>
                    <a:pt x="0" y="233"/>
                    <a:pt x="18" y="319"/>
                  </a:cubicBezTo>
                  <a:cubicBezTo>
                    <a:pt x="25" y="349"/>
                    <a:pt x="39" y="356"/>
                    <a:pt x="58" y="353"/>
                  </a:cubicBezTo>
                  <a:cubicBezTo>
                    <a:pt x="50" y="337"/>
                    <a:pt x="36" y="303"/>
                    <a:pt x="36" y="246"/>
                  </a:cubicBezTo>
                  <a:cubicBezTo>
                    <a:pt x="36" y="163"/>
                    <a:pt x="65" y="75"/>
                    <a:pt x="90" y="12"/>
                  </a:cubicBezTo>
                  <a:cubicBezTo>
                    <a:pt x="90" y="12"/>
                    <a:pt x="81" y="6"/>
                    <a:pt x="69" y="0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5" name="ïŝļíḑê"/>
            <p:cNvSpPr/>
            <p:nvPr>
              <p:custDataLst>
                <p:tags r:id="rId34"/>
              </p:custDataLst>
            </p:nvPr>
          </p:nvSpPr>
          <p:spPr bwMode="auto">
            <a:xfrm>
              <a:off x="5227638" y="3271838"/>
              <a:ext cx="582613" cy="1036638"/>
            </a:xfrm>
            <a:custGeom>
              <a:avLst/>
              <a:gdLst>
                <a:gd name="T0" fmla="*/ 196 w 305"/>
                <a:gd name="T1" fmla="*/ 543 h 543"/>
                <a:gd name="T2" fmla="*/ 266 w 305"/>
                <a:gd name="T3" fmla="*/ 422 h 543"/>
                <a:gd name="T4" fmla="*/ 303 w 305"/>
                <a:gd name="T5" fmla="*/ 184 h 543"/>
                <a:gd name="T6" fmla="*/ 238 w 305"/>
                <a:gd name="T7" fmla="*/ 84 h 543"/>
                <a:gd name="T8" fmla="*/ 287 w 305"/>
                <a:gd name="T9" fmla="*/ 100 h 543"/>
                <a:gd name="T10" fmla="*/ 279 w 305"/>
                <a:gd name="T11" fmla="*/ 89 h 543"/>
                <a:gd name="T12" fmla="*/ 12 w 305"/>
                <a:gd name="T13" fmla="*/ 7 h 543"/>
                <a:gd name="T14" fmla="*/ 0 w 305"/>
                <a:gd name="T15" fmla="*/ 0 h 543"/>
                <a:gd name="T16" fmla="*/ 192 w 305"/>
                <a:gd name="T17" fmla="*/ 230 h 543"/>
                <a:gd name="T18" fmla="*/ 238 w 305"/>
                <a:gd name="T19" fmla="*/ 332 h 543"/>
                <a:gd name="T20" fmla="*/ 196 w 305"/>
                <a:gd name="T21" fmla="*/ 543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5" h="543">
                  <a:moveTo>
                    <a:pt x="196" y="543"/>
                  </a:moveTo>
                  <a:cubicBezTo>
                    <a:pt x="221" y="539"/>
                    <a:pt x="243" y="499"/>
                    <a:pt x="266" y="422"/>
                  </a:cubicBezTo>
                  <a:cubicBezTo>
                    <a:pt x="296" y="323"/>
                    <a:pt x="305" y="242"/>
                    <a:pt x="303" y="184"/>
                  </a:cubicBezTo>
                  <a:cubicBezTo>
                    <a:pt x="270" y="133"/>
                    <a:pt x="238" y="84"/>
                    <a:pt x="238" y="84"/>
                  </a:cubicBezTo>
                  <a:cubicBezTo>
                    <a:pt x="238" y="84"/>
                    <a:pt x="259" y="92"/>
                    <a:pt x="287" y="100"/>
                  </a:cubicBezTo>
                  <a:cubicBezTo>
                    <a:pt x="285" y="95"/>
                    <a:pt x="282" y="91"/>
                    <a:pt x="279" y="89"/>
                  </a:cubicBezTo>
                  <a:cubicBezTo>
                    <a:pt x="254" y="67"/>
                    <a:pt x="31" y="16"/>
                    <a:pt x="12" y="7"/>
                  </a:cubicBezTo>
                  <a:cubicBezTo>
                    <a:pt x="10" y="6"/>
                    <a:pt x="6" y="3"/>
                    <a:pt x="0" y="0"/>
                  </a:cubicBezTo>
                  <a:cubicBezTo>
                    <a:pt x="46" y="97"/>
                    <a:pt x="106" y="163"/>
                    <a:pt x="192" y="230"/>
                  </a:cubicBezTo>
                  <a:cubicBezTo>
                    <a:pt x="229" y="258"/>
                    <a:pt x="240" y="298"/>
                    <a:pt x="238" y="332"/>
                  </a:cubicBezTo>
                  <a:cubicBezTo>
                    <a:pt x="233" y="403"/>
                    <a:pt x="209" y="448"/>
                    <a:pt x="196" y="543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6" name="îṡlïḋè"/>
            <p:cNvSpPr/>
            <p:nvPr>
              <p:custDataLst>
                <p:tags r:id="rId35"/>
              </p:custDataLst>
            </p:nvPr>
          </p:nvSpPr>
          <p:spPr bwMode="auto">
            <a:xfrm>
              <a:off x="4398963" y="2990850"/>
              <a:ext cx="1441450" cy="1087438"/>
            </a:xfrm>
            <a:custGeom>
              <a:avLst/>
              <a:gdLst>
                <a:gd name="T0" fmla="*/ 37 w 754"/>
                <a:gd name="T1" fmla="*/ 122 h 570"/>
                <a:gd name="T2" fmla="*/ 0 w 754"/>
                <a:gd name="T3" fmla="*/ 226 h 570"/>
                <a:gd name="T4" fmla="*/ 99 w 754"/>
                <a:gd name="T5" fmla="*/ 191 h 570"/>
                <a:gd name="T6" fmla="*/ 96 w 754"/>
                <a:gd name="T7" fmla="*/ 328 h 570"/>
                <a:gd name="T8" fmla="*/ 224 w 754"/>
                <a:gd name="T9" fmla="*/ 292 h 570"/>
                <a:gd name="T10" fmla="*/ 237 w 754"/>
                <a:gd name="T11" fmla="*/ 424 h 570"/>
                <a:gd name="T12" fmla="*/ 330 w 754"/>
                <a:gd name="T13" fmla="*/ 394 h 570"/>
                <a:gd name="T14" fmla="*/ 364 w 754"/>
                <a:gd name="T15" fmla="*/ 480 h 570"/>
                <a:gd name="T16" fmla="*/ 466 w 754"/>
                <a:gd name="T17" fmla="*/ 474 h 570"/>
                <a:gd name="T18" fmla="*/ 592 w 754"/>
                <a:gd name="T19" fmla="*/ 447 h 570"/>
                <a:gd name="T20" fmla="*/ 674 w 754"/>
                <a:gd name="T21" fmla="*/ 531 h 570"/>
                <a:gd name="T22" fmla="*/ 709 w 754"/>
                <a:gd name="T23" fmla="*/ 534 h 570"/>
                <a:gd name="T24" fmla="*/ 712 w 754"/>
                <a:gd name="T25" fmla="*/ 236 h 570"/>
                <a:gd name="T26" fmla="*/ 445 w 754"/>
                <a:gd name="T27" fmla="*/ 154 h 570"/>
                <a:gd name="T28" fmla="*/ 37 w 754"/>
                <a:gd name="T29" fmla="*/ 122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4" h="570">
                  <a:moveTo>
                    <a:pt x="37" y="122"/>
                  </a:moveTo>
                  <a:cubicBezTo>
                    <a:pt x="23" y="150"/>
                    <a:pt x="10" y="187"/>
                    <a:pt x="0" y="226"/>
                  </a:cubicBezTo>
                  <a:cubicBezTo>
                    <a:pt x="40" y="222"/>
                    <a:pt x="81" y="205"/>
                    <a:pt x="99" y="191"/>
                  </a:cubicBezTo>
                  <a:cubicBezTo>
                    <a:pt x="122" y="173"/>
                    <a:pt x="74" y="300"/>
                    <a:pt x="96" y="328"/>
                  </a:cubicBezTo>
                  <a:cubicBezTo>
                    <a:pt x="118" y="356"/>
                    <a:pt x="223" y="239"/>
                    <a:pt x="224" y="292"/>
                  </a:cubicBezTo>
                  <a:cubicBezTo>
                    <a:pt x="226" y="345"/>
                    <a:pt x="212" y="427"/>
                    <a:pt x="237" y="424"/>
                  </a:cubicBezTo>
                  <a:cubicBezTo>
                    <a:pt x="262" y="421"/>
                    <a:pt x="319" y="358"/>
                    <a:pt x="330" y="394"/>
                  </a:cubicBezTo>
                  <a:cubicBezTo>
                    <a:pt x="341" y="430"/>
                    <a:pt x="316" y="491"/>
                    <a:pt x="364" y="480"/>
                  </a:cubicBezTo>
                  <a:cubicBezTo>
                    <a:pt x="413" y="469"/>
                    <a:pt x="419" y="378"/>
                    <a:pt x="466" y="474"/>
                  </a:cubicBezTo>
                  <a:cubicBezTo>
                    <a:pt x="513" y="570"/>
                    <a:pt x="565" y="479"/>
                    <a:pt x="592" y="447"/>
                  </a:cubicBezTo>
                  <a:cubicBezTo>
                    <a:pt x="619" y="416"/>
                    <a:pt x="642" y="512"/>
                    <a:pt x="674" y="531"/>
                  </a:cubicBezTo>
                  <a:cubicBezTo>
                    <a:pt x="682" y="536"/>
                    <a:pt x="695" y="536"/>
                    <a:pt x="709" y="534"/>
                  </a:cubicBezTo>
                  <a:cubicBezTo>
                    <a:pt x="754" y="365"/>
                    <a:pt x="736" y="256"/>
                    <a:pt x="712" y="236"/>
                  </a:cubicBezTo>
                  <a:cubicBezTo>
                    <a:pt x="687" y="214"/>
                    <a:pt x="464" y="163"/>
                    <a:pt x="445" y="154"/>
                  </a:cubicBezTo>
                  <a:cubicBezTo>
                    <a:pt x="426" y="144"/>
                    <a:pt x="231" y="0"/>
                    <a:pt x="37" y="122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7" name="îŝ1îde"/>
            <p:cNvSpPr/>
            <p:nvPr>
              <p:custDataLst>
                <p:tags r:id="rId36"/>
              </p:custDataLst>
            </p:nvPr>
          </p:nvSpPr>
          <p:spPr bwMode="auto">
            <a:xfrm>
              <a:off x="4398963" y="3233738"/>
              <a:ext cx="106363" cy="188913"/>
            </a:xfrm>
            <a:custGeom>
              <a:avLst/>
              <a:gdLst>
                <a:gd name="T0" fmla="*/ 5 w 55"/>
                <a:gd name="T1" fmla="*/ 78 h 99"/>
                <a:gd name="T2" fmla="*/ 5 w 55"/>
                <a:gd name="T3" fmla="*/ 78 h 99"/>
                <a:gd name="T4" fmla="*/ 4 w 55"/>
                <a:gd name="T5" fmla="*/ 83 h 99"/>
                <a:gd name="T6" fmla="*/ 4 w 55"/>
                <a:gd name="T7" fmla="*/ 83 h 99"/>
                <a:gd name="T8" fmla="*/ 3 w 55"/>
                <a:gd name="T9" fmla="*/ 88 h 99"/>
                <a:gd name="T10" fmla="*/ 2 w 55"/>
                <a:gd name="T11" fmla="*/ 88 h 99"/>
                <a:gd name="T12" fmla="*/ 1 w 55"/>
                <a:gd name="T13" fmla="*/ 94 h 99"/>
                <a:gd name="T14" fmla="*/ 1 w 55"/>
                <a:gd name="T15" fmla="*/ 94 h 99"/>
                <a:gd name="T16" fmla="*/ 0 w 55"/>
                <a:gd name="T17" fmla="*/ 99 h 99"/>
                <a:gd name="T18" fmla="*/ 0 w 55"/>
                <a:gd name="T19" fmla="*/ 99 h 99"/>
                <a:gd name="T20" fmla="*/ 26 w 55"/>
                <a:gd name="T21" fmla="*/ 95 h 99"/>
                <a:gd name="T22" fmla="*/ 55 w 55"/>
                <a:gd name="T23" fmla="*/ 12 h 99"/>
                <a:gd name="T24" fmla="*/ 34 w 55"/>
                <a:gd name="T25" fmla="*/ 0 h 99"/>
                <a:gd name="T26" fmla="*/ 5 w 55"/>
                <a:gd name="T27" fmla="*/ 7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99">
                  <a:moveTo>
                    <a:pt x="5" y="78"/>
                  </a:moveTo>
                  <a:cubicBezTo>
                    <a:pt x="5" y="78"/>
                    <a:pt x="5" y="78"/>
                    <a:pt x="5" y="78"/>
                  </a:cubicBezTo>
                  <a:cubicBezTo>
                    <a:pt x="5" y="80"/>
                    <a:pt x="4" y="81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5"/>
                    <a:pt x="3" y="87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90"/>
                    <a:pt x="2" y="92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1" y="95"/>
                    <a:pt x="0" y="97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9" y="98"/>
                    <a:pt x="17" y="97"/>
                    <a:pt x="26" y="95"/>
                  </a:cubicBezTo>
                  <a:cubicBezTo>
                    <a:pt x="35" y="64"/>
                    <a:pt x="45" y="36"/>
                    <a:pt x="55" y="12"/>
                  </a:cubicBezTo>
                  <a:cubicBezTo>
                    <a:pt x="55" y="12"/>
                    <a:pt x="46" y="6"/>
                    <a:pt x="34" y="0"/>
                  </a:cubicBezTo>
                  <a:cubicBezTo>
                    <a:pt x="24" y="22"/>
                    <a:pt x="14" y="49"/>
                    <a:pt x="5" y="7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8" name="îṡlíḋê"/>
            <p:cNvSpPr/>
            <p:nvPr>
              <p:custDataLst>
                <p:tags r:id="rId37"/>
              </p:custDataLst>
            </p:nvPr>
          </p:nvSpPr>
          <p:spPr bwMode="auto">
            <a:xfrm>
              <a:off x="4357688" y="3633788"/>
              <a:ext cx="1362075" cy="614363"/>
            </a:xfrm>
            <a:custGeom>
              <a:avLst/>
              <a:gdLst>
                <a:gd name="T0" fmla="*/ 0 w 713"/>
                <a:gd name="T1" fmla="*/ 51 h 322"/>
                <a:gd name="T2" fmla="*/ 2 w 713"/>
                <a:gd name="T3" fmla="*/ 89 h 322"/>
                <a:gd name="T4" fmla="*/ 83 w 713"/>
                <a:gd name="T5" fmla="*/ 76 h 322"/>
                <a:gd name="T6" fmla="*/ 109 w 713"/>
                <a:gd name="T7" fmla="*/ 61 h 322"/>
                <a:gd name="T8" fmla="*/ 182 w 713"/>
                <a:gd name="T9" fmla="*/ 25 h 322"/>
                <a:gd name="T10" fmla="*/ 209 w 713"/>
                <a:gd name="T11" fmla="*/ 72 h 322"/>
                <a:gd name="T12" fmla="*/ 233 w 713"/>
                <a:gd name="T13" fmla="*/ 164 h 322"/>
                <a:gd name="T14" fmla="*/ 295 w 713"/>
                <a:gd name="T15" fmla="*/ 149 h 322"/>
                <a:gd name="T16" fmla="*/ 346 w 713"/>
                <a:gd name="T17" fmla="*/ 120 h 322"/>
                <a:gd name="T18" fmla="*/ 389 w 713"/>
                <a:gd name="T19" fmla="*/ 189 h 322"/>
                <a:gd name="T20" fmla="*/ 448 w 713"/>
                <a:gd name="T21" fmla="*/ 247 h 322"/>
                <a:gd name="T22" fmla="*/ 487 w 713"/>
                <a:gd name="T23" fmla="*/ 218 h 322"/>
                <a:gd name="T24" fmla="*/ 518 w 713"/>
                <a:gd name="T25" fmla="*/ 192 h 322"/>
                <a:gd name="T26" fmla="*/ 559 w 713"/>
                <a:gd name="T27" fmla="*/ 181 h 322"/>
                <a:gd name="T28" fmla="*/ 594 w 713"/>
                <a:gd name="T29" fmla="*/ 227 h 322"/>
                <a:gd name="T30" fmla="*/ 643 w 713"/>
                <a:gd name="T31" fmla="*/ 305 h 322"/>
                <a:gd name="T32" fmla="*/ 690 w 713"/>
                <a:gd name="T33" fmla="*/ 313 h 322"/>
                <a:gd name="T34" fmla="*/ 713 w 713"/>
                <a:gd name="T35" fmla="*/ 259 h 322"/>
                <a:gd name="T36" fmla="*/ 702 w 713"/>
                <a:gd name="T37" fmla="*/ 273 h 322"/>
                <a:gd name="T38" fmla="*/ 658 w 713"/>
                <a:gd name="T39" fmla="*/ 288 h 322"/>
                <a:gd name="T40" fmla="*/ 614 w 713"/>
                <a:gd name="T41" fmla="*/ 217 h 322"/>
                <a:gd name="T42" fmla="*/ 568 w 713"/>
                <a:gd name="T43" fmla="*/ 160 h 322"/>
                <a:gd name="T44" fmla="*/ 507 w 713"/>
                <a:gd name="T45" fmla="*/ 173 h 322"/>
                <a:gd name="T46" fmla="*/ 472 w 713"/>
                <a:gd name="T47" fmla="*/ 202 h 322"/>
                <a:gd name="T48" fmla="*/ 441 w 713"/>
                <a:gd name="T49" fmla="*/ 226 h 322"/>
                <a:gd name="T50" fmla="*/ 410 w 713"/>
                <a:gd name="T51" fmla="*/ 183 h 322"/>
                <a:gd name="T52" fmla="*/ 350 w 713"/>
                <a:gd name="T53" fmla="*/ 98 h 322"/>
                <a:gd name="T54" fmla="*/ 281 w 713"/>
                <a:gd name="T55" fmla="*/ 132 h 322"/>
                <a:gd name="T56" fmla="*/ 248 w 713"/>
                <a:gd name="T57" fmla="*/ 149 h 322"/>
                <a:gd name="T58" fmla="*/ 231 w 713"/>
                <a:gd name="T59" fmla="*/ 70 h 322"/>
                <a:gd name="T60" fmla="*/ 180 w 713"/>
                <a:gd name="T61" fmla="*/ 3 h 322"/>
                <a:gd name="T62" fmla="*/ 97 w 713"/>
                <a:gd name="T63" fmla="*/ 42 h 322"/>
                <a:gd name="T64" fmla="*/ 72 w 713"/>
                <a:gd name="T65" fmla="*/ 57 h 322"/>
                <a:gd name="T66" fmla="*/ 7 w 713"/>
                <a:gd name="T67" fmla="*/ 64 h 322"/>
                <a:gd name="T68" fmla="*/ 0 w 713"/>
                <a:gd name="T69" fmla="*/ 5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3" h="322">
                  <a:moveTo>
                    <a:pt x="0" y="51"/>
                  </a:moveTo>
                  <a:cubicBezTo>
                    <a:pt x="0" y="64"/>
                    <a:pt x="0" y="77"/>
                    <a:pt x="2" y="89"/>
                  </a:cubicBezTo>
                  <a:cubicBezTo>
                    <a:pt x="19" y="100"/>
                    <a:pt x="45" y="98"/>
                    <a:pt x="83" y="76"/>
                  </a:cubicBezTo>
                  <a:cubicBezTo>
                    <a:pt x="94" y="70"/>
                    <a:pt x="101" y="65"/>
                    <a:pt x="109" y="61"/>
                  </a:cubicBezTo>
                  <a:cubicBezTo>
                    <a:pt x="140" y="42"/>
                    <a:pt x="165" y="27"/>
                    <a:pt x="182" y="25"/>
                  </a:cubicBezTo>
                  <a:cubicBezTo>
                    <a:pt x="197" y="24"/>
                    <a:pt x="206" y="36"/>
                    <a:pt x="209" y="72"/>
                  </a:cubicBezTo>
                  <a:cubicBezTo>
                    <a:pt x="214" y="123"/>
                    <a:pt x="221" y="152"/>
                    <a:pt x="233" y="164"/>
                  </a:cubicBezTo>
                  <a:cubicBezTo>
                    <a:pt x="248" y="180"/>
                    <a:pt x="267" y="173"/>
                    <a:pt x="295" y="149"/>
                  </a:cubicBezTo>
                  <a:cubicBezTo>
                    <a:pt x="316" y="131"/>
                    <a:pt x="333" y="118"/>
                    <a:pt x="346" y="120"/>
                  </a:cubicBezTo>
                  <a:cubicBezTo>
                    <a:pt x="360" y="122"/>
                    <a:pt x="374" y="141"/>
                    <a:pt x="389" y="189"/>
                  </a:cubicBezTo>
                  <a:cubicBezTo>
                    <a:pt x="406" y="243"/>
                    <a:pt x="425" y="254"/>
                    <a:pt x="448" y="247"/>
                  </a:cubicBezTo>
                  <a:cubicBezTo>
                    <a:pt x="461" y="243"/>
                    <a:pt x="474" y="231"/>
                    <a:pt x="487" y="218"/>
                  </a:cubicBezTo>
                  <a:cubicBezTo>
                    <a:pt x="497" y="208"/>
                    <a:pt x="508" y="198"/>
                    <a:pt x="518" y="192"/>
                  </a:cubicBezTo>
                  <a:cubicBezTo>
                    <a:pt x="537" y="182"/>
                    <a:pt x="550" y="177"/>
                    <a:pt x="559" y="181"/>
                  </a:cubicBezTo>
                  <a:cubicBezTo>
                    <a:pt x="570" y="185"/>
                    <a:pt x="580" y="200"/>
                    <a:pt x="594" y="227"/>
                  </a:cubicBezTo>
                  <a:cubicBezTo>
                    <a:pt x="609" y="258"/>
                    <a:pt x="625" y="289"/>
                    <a:pt x="643" y="305"/>
                  </a:cubicBezTo>
                  <a:cubicBezTo>
                    <a:pt x="658" y="317"/>
                    <a:pt x="673" y="322"/>
                    <a:pt x="690" y="313"/>
                  </a:cubicBezTo>
                  <a:cubicBezTo>
                    <a:pt x="698" y="299"/>
                    <a:pt x="705" y="281"/>
                    <a:pt x="713" y="259"/>
                  </a:cubicBezTo>
                  <a:cubicBezTo>
                    <a:pt x="709" y="263"/>
                    <a:pt x="706" y="268"/>
                    <a:pt x="702" y="273"/>
                  </a:cubicBezTo>
                  <a:cubicBezTo>
                    <a:pt x="683" y="297"/>
                    <a:pt x="670" y="298"/>
                    <a:pt x="658" y="288"/>
                  </a:cubicBezTo>
                  <a:cubicBezTo>
                    <a:pt x="642" y="275"/>
                    <a:pt x="628" y="246"/>
                    <a:pt x="614" y="217"/>
                  </a:cubicBezTo>
                  <a:cubicBezTo>
                    <a:pt x="597" y="185"/>
                    <a:pt x="584" y="167"/>
                    <a:pt x="568" y="160"/>
                  </a:cubicBezTo>
                  <a:cubicBezTo>
                    <a:pt x="550" y="153"/>
                    <a:pt x="532" y="159"/>
                    <a:pt x="507" y="173"/>
                  </a:cubicBezTo>
                  <a:cubicBezTo>
                    <a:pt x="494" y="180"/>
                    <a:pt x="483" y="191"/>
                    <a:pt x="472" y="202"/>
                  </a:cubicBezTo>
                  <a:cubicBezTo>
                    <a:pt x="460" y="213"/>
                    <a:pt x="450" y="223"/>
                    <a:pt x="441" y="226"/>
                  </a:cubicBezTo>
                  <a:cubicBezTo>
                    <a:pt x="431" y="229"/>
                    <a:pt x="422" y="220"/>
                    <a:pt x="410" y="183"/>
                  </a:cubicBezTo>
                  <a:cubicBezTo>
                    <a:pt x="392" y="125"/>
                    <a:pt x="373" y="102"/>
                    <a:pt x="350" y="98"/>
                  </a:cubicBezTo>
                  <a:cubicBezTo>
                    <a:pt x="328" y="94"/>
                    <a:pt x="306" y="110"/>
                    <a:pt x="281" y="132"/>
                  </a:cubicBezTo>
                  <a:cubicBezTo>
                    <a:pt x="263" y="147"/>
                    <a:pt x="253" y="153"/>
                    <a:pt x="248" y="149"/>
                  </a:cubicBezTo>
                  <a:cubicBezTo>
                    <a:pt x="241" y="141"/>
                    <a:pt x="236" y="115"/>
                    <a:pt x="231" y="70"/>
                  </a:cubicBezTo>
                  <a:cubicBezTo>
                    <a:pt x="226" y="17"/>
                    <a:pt x="209" y="0"/>
                    <a:pt x="180" y="3"/>
                  </a:cubicBezTo>
                  <a:cubicBezTo>
                    <a:pt x="158" y="5"/>
                    <a:pt x="131" y="22"/>
                    <a:pt x="97" y="42"/>
                  </a:cubicBezTo>
                  <a:cubicBezTo>
                    <a:pt x="88" y="47"/>
                    <a:pt x="79" y="53"/>
                    <a:pt x="72" y="57"/>
                  </a:cubicBezTo>
                  <a:cubicBezTo>
                    <a:pt x="36" y="78"/>
                    <a:pt x="17" y="77"/>
                    <a:pt x="7" y="64"/>
                  </a:cubicBezTo>
                  <a:cubicBezTo>
                    <a:pt x="4" y="61"/>
                    <a:pt x="2" y="56"/>
                    <a:pt x="0" y="51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9" name="iŝlïḑe"/>
            <p:cNvSpPr/>
            <p:nvPr>
              <p:custDataLst>
                <p:tags r:id="rId38"/>
              </p:custDataLst>
            </p:nvPr>
          </p:nvSpPr>
          <p:spPr bwMode="auto">
            <a:xfrm>
              <a:off x="4357688" y="3732213"/>
              <a:ext cx="55563" cy="85725"/>
            </a:xfrm>
            <a:custGeom>
              <a:avLst/>
              <a:gdLst>
                <a:gd name="T0" fmla="*/ 0 w 29"/>
                <a:gd name="T1" fmla="*/ 0 h 45"/>
                <a:gd name="T2" fmla="*/ 2 w 29"/>
                <a:gd name="T3" fmla="*/ 38 h 45"/>
                <a:gd name="T4" fmla="*/ 29 w 29"/>
                <a:gd name="T5" fmla="*/ 45 h 45"/>
                <a:gd name="T6" fmla="*/ 25 w 29"/>
                <a:gd name="T7" fmla="*/ 22 h 45"/>
                <a:gd name="T8" fmla="*/ 7 w 29"/>
                <a:gd name="T9" fmla="*/ 13 h 45"/>
                <a:gd name="T10" fmla="*/ 0 w 29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45">
                  <a:moveTo>
                    <a:pt x="0" y="0"/>
                  </a:moveTo>
                  <a:cubicBezTo>
                    <a:pt x="0" y="13"/>
                    <a:pt x="0" y="26"/>
                    <a:pt x="2" y="38"/>
                  </a:cubicBezTo>
                  <a:cubicBezTo>
                    <a:pt x="9" y="43"/>
                    <a:pt x="18" y="45"/>
                    <a:pt x="29" y="45"/>
                  </a:cubicBezTo>
                  <a:cubicBezTo>
                    <a:pt x="28" y="38"/>
                    <a:pt x="26" y="30"/>
                    <a:pt x="25" y="22"/>
                  </a:cubicBezTo>
                  <a:cubicBezTo>
                    <a:pt x="17" y="22"/>
                    <a:pt x="11" y="19"/>
                    <a:pt x="7" y="13"/>
                  </a:cubicBezTo>
                  <a:cubicBezTo>
                    <a:pt x="4" y="10"/>
                    <a:pt x="2" y="5"/>
                    <a:pt x="0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0" name="ïSľíḋé"/>
            <p:cNvSpPr/>
            <p:nvPr>
              <p:custDataLst>
                <p:tags r:id="rId39"/>
              </p:custDataLst>
            </p:nvPr>
          </p:nvSpPr>
          <p:spPr bwMode="auto">
            <a:xfrm>
              <a:off x="5613401" y="4129088"/>
              <a:ext cx="106363" cy="114300"/>
            </a:xfrm>
            <a:custGeom>
              <a:avLst/>
              <a:gdLst>
                <a:gd name="T0" fmla="*/ 0 w 56"/>
                <a:gd name="T1" fmla="*/ 55 h 60"/>
                <a:gd name="T2" fmla="*/ 33 w 56"/>
                <a:gd name="T3" fmla="*/ 54 h 60"/>
                <a:gd name="T4" fmla="*/ 56 w 56"/>
                <a:gd name="T5" fmla="*/ 0 h 60"/>
                <a:gd name="T6" fmla="*/ 45 w 56"/>
                <a:gd name="T7" fmla="*/ 14 h 60"/>
                <a:gd name="T8" fmla="*/ 5 w 56"/>
                <a:gd name="T9" fmla="*/ 32 h 60"/>
                <a:gd name="T10" fmla="*/ 0 w 56"/>
                <a:gd name="T11" fmla="*/ 5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60">
                  <a:moveTo>
                    <a:pt x="0" y="55"/>
                  </a:moveTo>
                  <a:cubicBezTo>
                    <a:pt x="11" y="60"/>
                    <a:pt x="22" y="60"/>
                    <a:pt x="33" y="54"/>
                  </a:cubicBezTo>
                  <a:cubicBezTo>
                    <a:pt x="41" y="40"/>
                    <a:pt x="48" y="22"/>
                    <a:pt x="56" y="0"/>
                  </a:cubicBezTo>
                  <a:cubicBezTo>
                    <a:pt x="52" y="4"/>
                    <a:pt x="49" y="9"/>
                    <a:pt x="45" y="14"/>
                  </a:cubicBezTo>
                  <a:cubicBezTo>
                    <a:pt x="28" y="35"/>
                    <a:pt x="16" y="39"/>
                    <a:pt x="5" y="32"/>
                  </a:cubicBezTo>
                  <a:cubicBezTo>
                    <a:pt x="3" y="39"/>
                    <a:pt x="2" y="47"/>
                    <a:pt x="0" y="55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1" name="ísḷídê"/>
            <p:cNvSpPr/>
            <p:nvPr>
              <p:custDataLst>
                <p:tags r:id="rId40"/>
              </p:custDataLst>
            </p:nvPr>
          </p:nvSpPr>
          <p:spPr bwMode="auto">
            <a:xfrm>
              <a:off x="4314826" y="2049463"/>
              <a:ext cx="1703388" cy="1900238"/>
            </a:xfrm>
            <a:custGeom>
              <a:avLst/>
              <a:gdLst>
                <a:gd name="T0" fmla="*/ 295 w 891"/>
                <a:gd name="T1" fmla="*/ 143 h 995"/>
                <a:gd name="T2" fmla="*/ 47 w 891"/>
                <a:gd name="T3" fmla="*/ 389 h 995"/>
                <a:gd name="T4" fmla="*/ 141 w 891"/>
                <a:gd name="T5" fmla="*/ 429 h 995"/>
                <a:gd name="T6" fmla="*/ 31 w 891"/>
                <a:gd name="T7" fmla="*/ 649 h 995"/>
                <a:gd name="T8" fmla="*/ 191 w 891"/>
                <a:gd name="T9" fmla="*/ 646 h 995"/>
                <a:gd name="T10" fmla="*/ 182 w 891"/>
                <a:gd name="T11" fmla="*/ 784 h 995"/>
                <a:gd name="T12" fmla="*/ 292 w 891"/>
                <a:gd name="T13" fmla="*/ 772 h 995"/>
                <a:gd name="T14" fmla="*/ 330 w 891"/>
                <a:gd name="T15" fmla="*/ 850 h 995"/>
                <a:gd name="T16" fmla="*/ 386 w 891"/>
                <a:gd name="T17" fmla="*/ 901 h 995"/>
                <a:gd name="T18" fmla="*/ 490 w 891"/>
                <a:gd name="T19" fmla="*/ 869 h 995"/>
                <a:gd name="T20" fmla="*/ 529 w 891"/>
                <a:gd name="T21" fmla="*/ 962 h 995"/>
                <a:gd name="T22" fmla="*/ 611 w 891"/>
                <a:gd name="T23" fmla="*/ 887 h 995"/>
                <a:gd name="T24" fmla="*/ 682 w 891"/>
                <a:gd name="T25" fmla="*/ 914 h 995"/>
                <a:gd name="T26" fmla="*/ 786 w 891"/>
                <a:gd name="T27" fmla="*/ 802 h 995"/>
                <a:gd name="T28" fmla="*/ 838 w 891"/>
                <a:gd name="T29" fmla="*/ 449 h 995"/>
                <a:gd name="T30" fmla="*/ 295 w 891"/>
                <a:gd name="T31" fmla="*/ 143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1" h="995">
                  <a:moveTo>
                    <a:pt x="295" y="143"/>
                  </a:moveTo>
                  <a:cubicBezTo>
                    <a:pt x="257" y="159"/>
                    <a:pt x="41" y="316"/>
                    <a:pt x="47" y="389"/>
                  </a:cubicBezTo>
                  <a:cubicBezTo>
                    <a:pt x="53" y="461"/>
                    <a:pt x="182" y="367"/>
                    <a:pt x="141" y="429"/>
                  </a:cubicBezTo>
                  <a:cubicBezTo>
                    <a:pt x="100" y="492"/>
                    <a:pt x="0" y="602"/>
                    <a:pt x="31" y="649"/>
                  </a:cubicBezTo>
                  <a:cubicBezTo>
                    <a:pt x="63" y="696"/>
                    <a:pt x="216" y="568"/>
                    <a:pt x="191" y="646"/>
                  </a:cubicBezTo>
                  <a:cubicBezTo>
                    <a:pt x="166" y="725"/>
                    <a:pt x="132" y="781"/>
                    <a:pt x="182" y="784"/>
                  </a:cubicBezTo>
                  <a:cubicBezTo>
                    <a:pt x="232" y="787"/>
                    <a:pt x="314" y="662"/>
                    <a:pt x="292" y="772"/>
                  </a:cubicBezTo>
                  <a:cubicBezTo>
                    <a:pt x="270" y="882"/>
                    <a:pt x="264" y="897"/>
                    <a:pt x="330" y="850"/>
                  </a:cubicBezTo>
                  <a:cubicBezTo>
                    <a:pt x="396" y="803"/>
                    <a:pt x="386" y="806"/>
                    <a:pt x="386" y="901"/>
                  </a:cubicBezTo>
                  <a:cubicBezTo>
                    <a:pt x="386" y="995"/>
                    <a:pt x="461" y="866"/>
                    <a:pt x="490" y="869"/>
                  </a:cubicBezTo>
                  <a:cubicBezTo>
                    <a:pt x="518" y="872"/>
                    <a:pt x="509" y="930"/>
                    <a:pt x="529" y="962"/>
                  </a:cubicBezTo>
                  <a:cubicBezTo>
                    <a:pt x="549" y="993"/>
                    <a:pt x="583" y="934"/>
                    <a:pt x="611" y="887"/>
                  </a:cubicBezTo>
                  <a:cubicBezTo>
                    <a:pt x="640" y="840"/>
                    <a:pt x="655" y="868"/>
                    <a:pt x="682" y="914"/>
                  </a:cubicBezTo>
                  <a:cubicBezTo>
                    <a:pt x="709" y="959"/>
                    <a:pt x="783" y="817"/>
                    <a:pt x="786" y="802"/>
                  </a:cubicBezTo>
                  <a:cubicBezTo>
                    <a:pt x="789" y="788"/>
                    <a:pt x="891" y="543"/>
                    <a:pt x="838" y="449"/>
                  </a:cubicBezTo>
                  <a:cubicBezTo>
                    <a:pt x="784" y="355"/>
                    <a:pt x="458" y="0"/>
                    <a:pt x="295" y="143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2" name="íSľíḋê"/>
            <p:cNvSpPr/>
            <p:nvPr>
              <p:custDataLst>
                <p:tags r:id="rId41"/>
              </p:custDataLst>
            </p:nvPr>
          </p:nvSpPr>
          <p:spPr bwMode="auto">
            <a:xfrm>
              <a:off x="5068888" y="2776538"/>
              <a:ext cx="855663" cy="1027113"/>
            </a:xfrm>
            <a:custGeom>
              <a:avLst/>
              <a:gdLst>
                <a:gd name="T0" fmla="*/ 313 w 448"/>
                <a:gd name="T1" fmla="*/ 538 h 538"/>
                <a:gd name="T2" fmla="*/ 384 w 448"/>
                <a:gd name="T3" fmla="*/ 440 h 538"/>
                <a:gd name="T4" fmla="*/ 321 w 448"/>
                <a:gd name="T5" fmla="*/ 343 h 538"/>
                <a:gd name="T6" fmla="*/ 410 w 448"/>
                <a:gd name="T7" fmla="*/ 369 h 538"/>
                <a:gd name="T8" fmla="*/ 448 w 448"/>
                <a:gd name="T9" fmla="*/ 237 h 538"/>
                <a:gd name="T10" fmla="*/ 380 w 448"/>
                <a:gd name="T11" fmla="*/ 132 h 538"/>
                <a:gd name="T12" fmla="*/ 220 w 448"/>
                <a:gd name="T13" fmla="*/ 41 h 538"/>
                <a:gd name="T14" fmla="*/ 41 w 448"/>
                <a:gd name="T15" fmla="*/ 146 h 538"/>
                <a:gd name="T16" fmla="*/ 275 w 448"/>
                <a:gd name="T17" fmla="*/ 489 h 538"/>
                <a:gd name="T18" fmla="*/ 313 w 448"/>
                <a:gd name="T19" fmla="*/ 53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538">
                  <a:moveTo>
                    <a:pt x="313" y="538"/>
                  </a:moveTo>
                  <a:cubicBezTo>
                    <a:pt x="337" y="524"/>
                    <a:pt x="369" y="470"/>
                    <a:pt x="384" y="440"/>
                  </a:cubicBezTo>
                  <a:cubicBezTo>
                    <a:pt x="351" y="390"/>
                    <a:pt x="321" y="343"/>
                    <a:pt x="321" y="343"/>
                  </a:cubicBezTo>
                  <a:cubicBezTo>
                    <a:pt x="321" y="343"/>
                    <a:pt x="367" y="361"/>
                    <a:pt x="410" y="369"/>
                  </a:cubicBezTo>
                  <a:cubicBezTo>
                    <a:pt x="422" y="334"/>
                    <a:pt x="438" y="286"/>
                    <a:pt x="448" y="237"/>
                  </a:cubicBezTo>
                  <a:cubicBezTo>
                    <a:pt x="431" y="194"/>
                    <a:pt x="412" y="156"/>
                    <a:pt x="380" y="132"/>
                  </a:cubicBezTo>
                  <a:cubicBezTo>
                    <a:pt x="327" y="91"/>
                    <a:pt x="255" y="44"/>
                    <a:pt x="220" y="41"/>
                  </a:cubicBezTo>
                  <a:cubicBezTo>
                    <a:pt x="185" y="38"/>
                    <a:pt x="0" y="0"/>
                    <a:pt x="41" y="146"/>
                  </a:cubicBezTo>
                  <a:cubicBezTo>
                    <a:pt x="91" y="311"/>
                    <a:pt x="159" y="398"/>
                    <a:pt x="275" y="489"/>
                  </a:cubicBezTo>
                  <a:cubicBezTo>
                    <a:pt x="294" y="503"/>
                    <a:pt x="306" y="520"/>
                    <a:pt x="313" y="538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3" name="î$lîḓè"/>
            <p:cNvSpPr/>
            <p:nvPr>
              <p:custDataLst>
                <p:tags r:id="rId42"/>
              </p:custDataLst>
            </p:nvPr>
          </p:nvSpPr>
          <p:spPr bwMode="auto">
            <a:xfrm>
              <a:off x="4314826" y="2273300"/>
              <a:ext cx="650875" cy="1036638"/>
            </a:xfrm>
            <a:custGeom>
              <a:avLst/>
              <a:gdLst>
                <a:gd name="T0" fmla="*/ 310 w 340"/>
                <a:gd name="T1" fmla="*/ 41 h 543"/>
                <a:gd name="T2" fmla="*/ 79 w 340"/>
                <a:gd name="T3" fmla="*/ 260 h 543"/>
                <a:gd name="T4" fmla="*/ 70 w 340"/>
                <a:gd name="T5" fmla="*/ 300 h 543"/>
                <a:gd name="T6" fmla="*/ 47 w 340"/>
                <a:gd name="T7" fmla="*/ 272 h 543"/>
                <a:gd name="T8" fmla="*/ 295 w 340"/>
                <a:gd name="T9" fmla="*/ 26 h 543"/>
                <a:gd name="T10" fmla="*/ 340 w 340"/>
                <a:gd name="T11" fmla="*/ 0 h 543"/>
                <a:gd name="T12" fmla="*/ 310 w 340"/>
                <a:gd name="T13" fmla="*/ 41 h 543"/>
                <a:gd name="T14" fmla="*/ 149 w 340"/>
                <a:gd name="T15" fmla="*/ 293 h 543"/>
                <a:gd name="T16" fmla="*/ 141 w 340"/>
                <a:gd name="T17" fmla="*/ 312 h 543"/>
                <a:gd name="T18" fmla="*/ 31 w 340"/>
                <a:gd name="T19" fmla="*/ 532 h 543"/>
                <a:gd name="T20" fmla="*/ 50 w 340"/>
                <a:gd name="T21" fmla="*/ 543 h 543"/>
                <a:gd name="T22" fmla="*/ 45 w 340"/>
                <a:gd name="T23" fmla="*/ 530 h 543"/>
                <a:gd name="T24" fmla="*/ 126 w 340"/>
                <a:gd name="T25" fmla="*/ 362 h 543"/>
                <a:gd name="T26" fmla="*/ 150 w 340"/>
                <a:gd name="T27" fmla="*/ 293 h 543"/>
                <a:gd name="T28" fmla="*/ 149 w 340"/>
                <a:gd name="T29" fmla="*/ 293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0" h="543">
                  <a:moveTo>
                    <a:pt x="310" y="41"/>
                  </a:moveTo>
                  <a:cubicBezTo>
                    <a:pt x="269" y="57"/>
                    <a:pt x="103" y="170"/>
                    <a:pt x="79" y="260"/>
                  </a:cubicBezTo>
                  <a:cubicBezTo>
                    <a:pt x="75" y="275"/>
                    <a:pt x="72" y="289"/>
                    <a:pt x="70" y="300"/>
                  </a:cubicBezTo>
                  <a:cubicBezTo>
                    <a:pt x="58" y="297"/>
                    <a:pt x="48" y="290"/>
                    <a:pt x="47" y="272"/>
                  </a:cubicBezTo>
                  <a:cubicBezTo>
                    <a:pt x="41" y="199"/>
                    <a:pt x="257" y="42"/>
                    <a:pt x="295" y="26"/>
                  </a:cubicBezTo>
                  <a:cubicBezTo>
                    <a:pt x="309" y="14"/>
                    <a:pt x="324" y="6"/>
                    <a:pt x="340" y="0"/>
                  </a:cubicBezTo>
                  <a:cubicBezTo>
                    <a:pt x="332" y="15"/>
                    <a:pt x="322" y="29"/>
                    <a:pt x="310" y="41"/>
                  </a:cubicBezTo>
                  <a:close/>
                  <a:moveTo>
                    <a:pt x="149" y="293"/>
                  </a:moveTo>
                  <a:cubicBezTo>
                    <a:pt x="150" y="297"/>
                    <a:pt x="147" y="303"/>
                    <a:pt x="141" y="312"/>
                  </a:cubicBezTo>
                  <a:cubicBezTo>
                    <a:pt x="100" y="375"/>
                    <a:pt x="0" y="485"/>
                    <a:pt x="31" y="532"/>
                  </a:cubicBezTo>
                  <a:cubicBezTo>
                    <a:pt x="35" y="539"/>
                    <a:pt x="42" y="542"/>
                    <a:pt x="50" y="543"/>
                  </a:cubicBezTo>
                  <a:cubicBezTo>
                    <a:pt x="48" y="539"/>
                    <a:pt x="47" y="535"/>
                    <a:pt x="45" y="530"/>
                  </a:cubicBezTo>
                  <a:cubicBezTo>
                    <a:pt x="27" y="486"/>
                    <a:pt x="76" y="432"/>
                    <a:pt x="126" y="362"/>
                  </a:cubicBezTo>
                  <a:cubicBezTo>
                    <a:pt x="177" y="291"/>
                    <a:pt x="150" y="293"/>
                    <a:pt x="150" y="293"/>
                  </a:cubicBezTo>
                  <a:lnTo>
                    <a:pt x="149" y="293"/>
                  </a:ln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4" name="íŝľîḋê"/>
            <p:cNvSpPr/>
            <p:nvPr>
              <p:custDataLst>
                <p:tags r:id="rId43"/>
              </p:custDataLst>
            </p:nvPr>
          </p:nvSpPr>
          <p:spPr bwMode="auto">
            <a:xfrm>
              <a:off x="4760913" y="2049463"/>
              <a:ext cx="1230313" cy="1495425"/>
            </a:xfrm>
            <a:custGeom>
              <a:avLst/>
              <a:gdLst>
                <a:gd name="T0" fmla="*/ 62 w 644"/>
                <a:gd name="T1" fmla="*/ 143 h 783"/>
                <a:gd name="T2" fmla="*/ 0 w 644"/>
                <a:gd name="T3" fmla="*/ 183 h 783"/>
                <a:gd name="T4" fmla="*/ 18 w 644"/>
                <a:gd name="T5" fmla="*/ 229 h 783"/>
                <a:gd name="T6" fmla="*/ 17 w 644"/>
                <a:gd name="T7" fmla="*/ 417 h 783"/>
                <a:gd name="T8" fmla="*/ 50 w 644"/>
                <a:gd name="T9" fmla="*/ 388 h 783"/>
                <a:gd name="T10" fmla="*/ 122 w 644"/>
                <a:gd name="T11" fmla="*/ 537 h 783"/>
                <a:gd name="T12" fmla="*/ 178 w 644"/>
                <a:gd name="T13" fmla="*/ 529 h 783"/>
                <a:gd name="T14" fmla="*/ 334 w 644"/>
                <a:gd name="T15" fmla="*/ 636 h 783"/>
                <a:gd name="T16" fmla="*/ 558 w 644"/>
                <a:gd name="T17" fmla="*/ 755 h 783"/>
                <a:gd name="T18" fmla="*/ 571 w 644"/>
                <a:gd name="T19" fmla="*/ 752 h 783"/>
                <a:gd name="T20" fmla="*/ 605 w 644"/>
                <a:gd name="T21" fmla="*/ 449 h 783"/>
                <a:gd name="T22" fmla="*/ 62 w 644"/>
                <a:gd name="T23" fmla="*/ 143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4" h="783">
                  <a:moveTo>
                    <a:pt x="62" y="143"/>
                  </a:moveTo>
                  <a:cubicBezTo>
                    <a:pt x="52" y="148"/>
                    <a:pt x="28" y="162"/>
                    <a:pt x="0" y="183"/>
                  </a:cubicBezTo>
                  <a:cubicBezTo>
                    <a:pt x="15" y="181"/>
                    <a:pt x="24" y="192"/>
                    <a:pt x="18" y="229"/>
                  </a:cubicBezTo>
                  <a:cubicBezTo>
                    <a:pt x="7" y="301"/>
                    <a:pt x="2" y="397"/>
                    <a:pt x="17" y="417"/>
                  </a:cubicBezTo>
                  <a:cubicBezTo>
                    <a:pt x="31" y="438"/>
                    <a:pt x="45" y="366"/>
                    <a:pt x="50" y="388"/>
                  </a:cubicBezTo>
                  <a:cubicBezTo>
                    <a:pt x="54" y="410"/>
                    <a:pt x="72" y="485"/>
                    <a:pt x="122" y="537"/>
                  </a:cubicBezTo>
                  <a:cubicBezTo>
                    <a:pt x="172" y="589"/>
                    <a:pt x="164" y="499"/>
                    <a:pt x="178" y="529"/>
                  </a:cubicBezTo>
                  <a:cubicBezTo>
                    <a:pt x="193" y="559"/>
                    <a:pt x="296" y="620"/>
                    <a:pt x="334" y="636"/>
                  </a:cubicBezTo>
                  <a:cubicBezTo>
                    <a:pt x="372" y="651"/>
                    <a:pt x="434" y="783"/>
                    <a:pt x="558" y="755"/>
                  </a:cubicBezTo>
                  <a:cubicBezTo>
                    <a:pt x="562" y="754"/>
                    <a:pt x="567" y="753"/>
                    <a:pt x="571" y="752"/>
                  </a:cubicBezTo>
                  <a:cubicBezTo>
                    <a:pt x="598" y="672"/>
                    <a:pt x="644" y="519"/>
                    <a:pt x="605" y="449"/>
                  </a:cubicBezTo>
                  <a:cubicBezTo>
                    <a:pt x="551" y="355"/>
                    <a:pt x="225" y="0"/>
                    <a:pt x="62" y="143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5" name="îṧḷiďe"/>
            <p:cNvSpPr/>
            <p:nvPr>
              <p:custDataLst>
                <p:tags r:id="rId44"/>
              </p:custDataLst>
            </p:nvPr>
          </p:nvSpPr>
          <p:spPr bwMode="auto">
            <a:xfrm>
              <a:off x="4760913" y="2273300"/>
              <a:ext cx="204788" cy="144463"/>
            </a:xfrm>
            <a:custGeom>
              <a:avLst/>
              <a:gdLst>
                <a:gd name="T0" fmla="*/ 60 w 107"/>
                <a:gd name="T1" fmla="*/ 27 h 76"/>
                <a:gd name="T2" fmla="*/ 60 w 107"/>
                <a:gd name="T3" fmla="*/ 27 h 76"/>
                <a:gd name="T4" fmla="*/ 58 w 107"/>
                <a:gd name="T5" fmla="*/ 28 h 76"/>
                <a:gd name="T6" fmla="*/ 58 w 107"/>
                <a:gd name="T7" fmla="*/ 28 h 76"/>
                <a:gd name="T8" fmla="*/ 56 w 107"/>
                <a:gd name="T9" fmla="*/ 30 h 76"/>
                <a:gd name="T10" fmla="*/ 55 w 107"/>
                <a:gd name="T11" fmla="*/ 30 h 76"/>
                <a:gd name="T12" fmla="*/ 53 w 107"/>
                <a:gd name="T13" fmla="*/ 31 h 76"/>
                <a:gd name="T14" fmla="*/ 53 w 107"/>
                <a:gd name="T15" fmla="*/ 31 h 76"/>
                <a:gd name="T16" fmla="*/ 50 w 107"/>
                <a:gd name="T17" fmla="*/ 33 h 76"/>
                <a:gd name="T18" fmla="*/ 50 w 107"/>
                <a:gd name="T19" fmla="*/ 33 h 76"/>
                <a:gd name="T20" fmla="*/ 47 w 107"/>
                <a:gd name="T21" fmla="*/ 34 h 76"/>
                <a:gd name="T22" fmla="*/ 47 w 107"/>
                <a:gd name="T23" fmla="*/ 35 h 76"/>
                <a:gd name="T24" fmla="*/ 44 w 107"/>
                <a:gd name="T25" fmla="*/ 36 h 76"/>
                <a:gd name="T26" fmla="*/ 43 w 107"/>
                <a:gd name="T27" fmla="*/ 37 h 76"/>
                <a:gd name="T28" fmla="*/ 41 w 107"/>
                <a:gd name="T29" fmla="*/ 38 h 76"/>
                <a:gd name="T30" fmla="*/ 40 w 107"/>
                <a:gd name="T31" fmla="*/ 39 h 76"/>
                <a:gd name="T32" fmla="*/ 37 w 107"/>
                <a:gd name="T33" fmla="*/ 40 h 76"/>
                <a:gd name="T34" fmla="*/ 36 w 107"/>
                <a:gd name="T35" fmla="*/ 41 h 76"/>
                <a:gd name="T36" fmla="*/ 34 w 107"/>
                <a:gd name="T37" fmla="*/ 43 h 76"/>
                <a:gd name="T38" fmla="*/ 32 w 107"/>
                <a:gd name="T39" fmla="*/ 44 h 76"/>
                <a:gd name="T40" fmla="*/ 30 w 107"/>
                <a:gd name="T41" fmla="*/ 45 h 76"/>
                <a:gd name="T42" fmla="*/ 28 w 107"/>
                <a:gd name="T43" fmla="*/ 47 h 76"/>
                <a:gd name="T44" fmla="*/ 26 w 107"/>
                <a:gd name="T45" fmla="*/ 48 h 76"/>
                <a:gd name="T46" fmla="*/ 23 w 107"/>
                <a:gd name="T47" fmla="*/ 50 h 76"/>
                <a:gd name="T48" fmla="*/ 22 w 107"/>
                <a:gd name="T49" fmla="*/ 51 h 76"/>
                <a:gd name="T50" fmla="*/ 19 w 107"/>
                <a:gd name="T51" fmla="*/ 53 h 76"/>
                <a:gd name="T52" fmla="*/ 17 w 107"/>
                <a:gd name="T53" fmla="*/ 54 h 76"/>
                <a:gd name="T54" fmla="*/ 14 w 107"/>
                <a:gd name="T55" fmla="*/ 56 h 76"/>
                <a:gd name="T56" fmla="*/ 13 w 107"/>
                <a:gd name="T57" fmla="*/ 57 h 76"/>
                <a:gd name="T58" fmla="*/ 9 w 107"/>
                <a:gd name="T59" fmla="*/ 59 h 76"/>
                <a:gd name="T60" fmla="*/ 8 w 107"/>
                <a:gd name="T61" fmla="*/ 60 h 76"/>
                <a:gd name="T62" fmla="*/ 4 w 107"/>
                <a:gd name="T63" fmla="*/ 63 h 76"/>
                <a:gd name="T64" fmla="*/ 4 w 107"/>
                <a:gd name="T65" fmla="*/ 63 h 76"/>
                <a:gd name="T66" fmla="*/ 0 w 107"/>
                <a:gd name="T67" fmla="*/ 66 h 76"/>
                <a:gd name="T68" fmla="*/ 0 w 107"/>
                <a:gd name="T69" fmla="*/ 66 h 76"/>
                <a:gd name="T70" fmla="*/ 17 w 107"/>
                <a:gd name="T71" fmla="*/ 76 h 76"/>
                <a:gd name="T72" fmla="*/ 77 w 107"/>
                <a:gd name="T73" fmla="*/ 41 h 76"/>
                <a:gd name="T74" fmla="*/ 107 w 107"/>
                <a:gd name="T75" fmla="*/ 0 h 76"/>
                <a:gd name="T76" fmla="*/ 100 w 107"/>
                <a:gd name="T77" fmla="*/ 3 h 76"/>
                <a:gd name="T78" fmla="*/ 97 w 107"/>
                <a:gd name="T79" fmla="*/ 4 h 76"/>
                <a:gd name="T80" fmla="*/ 92 w 107"/>
                <a:gd name="T81" fmla="*/ 6 h 76"/>
                <a:gd name="T82" fmla="*/ 87 w 107"/>
                <a:gd name="T83" fmla="*/ 9 h 76"/>
                <a:gd name="T84" fmla="*/ 85 w 107"/>
                <a:gd name="T85" fmla="*/ 10 h 76"/>
                <a:gd name="T86" fmla="*/ 78 w 107"/>
                <a:gd name="T87" fmla="*/ 14 h 76"/>
                <a:gd name="T88" fmla="*/ 77 w 107"/>
                <a:gd name="T89" fmla="*/ 15 h 76"/>
                <a:gd name="T90" fmla="*/ 70 w 107"/>
                <a:gd name="T91" fmla="*/ 20 h 76"/>
                <a:gd name="T92" fmla="*/ 70 w 107"/>
                <a:gd name="T93" fmla="*/ 20 h 76"/>
                <a:gd name="T94" fmla="*/ 62 w 107"/>
                <a:gd name="T95" fmla="*/ 26 h 76"/>
                <a:gd name="T96" fmla="*/ 60 w 107"/>
                <a:gd name="T97" fmla="*/ 2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7" h="76">
                  <a:moveTo>
                    <a:pt x="60" y="27"/>
                  </a:moveTo>
                  <a:cubicBezTo>
                    <a:pt x="60" y="27"/>
                    <a:pt x="60" y="27"/>
                    <a:pt x="60" y="27"/>
                  </a:cubicBezTo>
                  <a:cubicBezTo>
                    <a:pt x="59" y="28"/>
                    <a:pt x="59" y="28"/>
                    <a:pt x="58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7" y="29"/>
                    <a:pt x="56" y="29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4" y="31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2" y="32"/>
                    <a:pt x="51" y="32"/>
                    <a:pt x="50" y="33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8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5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2" y="37"/>
                    <a:pt x="42" y="38"/>
                    <a:pt x="41" y="38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8" y="40"/>
                    <a:pt x="37" y="40"/>
                  </a:cubicBezTo>
                  <a:cubicBezTo>
                    <a:pt x="37" y="41"/>
                    <a:pt x="36" y="41"/>
                    <a:pt x="36" y="41"/>
                  </a:cubicBezTo>
                  <a:cubicBezTo>
                    <a:pt x="35" y="42"/>
                    <a:pt x="34" y="42"/>
                    <a:pt x="34" y="43"/>
                  </a:cubicBezTo>
                  <a:cubicBezTo>
                    <a:pt x="33" y="43"/>
                    <a:pt x="32" y="44"/>
                    <a:pt x="32" y="44"/>
                  </a:cubicBezTo>
                  <a:cubicBezTo>
                    <a:pt x="31" y="44"/>
                    <a:pt x="30" y="45"/>
                    <a:pt x="30" y="45"/>
                  </a:cubicBezTo>
                  <a:cubicBezTo>
                    <a:pt x="29" y="46"/>
                    <a:pt x="28" y="46"/>
                    <a:pt x="28" y="47"/>
                  </a:cubicBezTo>
                  <a:cubicBezTo>
                    <a:pt x="27" y="47"/>
                    <a:pt x="26" y="48"/>
                    <a:pt x="26" y="48"/>
                  </a:cubicBezTo>
                  <a:cubicBezTo>
                    <a:pt x="25" y="49"/>
                    <a:pt x="24" y="49"/>
                    <a:pt x="23" y="50"/>
                  </a:cubicBezTo>
                  <a:cubicBezTo>
                    <a:pt x="23" y="50"/>
                    <a:pt x="22" y="50"/>
                    <a:pt x="22" y="51"/>
                  </a:cubicBezTo>
                  <a:cubicBezTo>
                    <a:pt x="21" y="51"/>
                    <a:pt x="20" y="52"/>
                    <a:pt x="19" y="53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6" y="54"/>
                    <a:pt x="15" y="55"/>
                    <a:pt x="14" y="56"/>
                  </a:cubicBezTo>
                  <a:cubicBezTo>
                    <a:pt x="14" y="56"/>
                    <a:pt x="13" y="56"/>
                    <a:pt x="13" y="57"/>
                  </a:cubicBezTo>
                  <a:cubicBezTo>
                    <a:pt x="12" y="58"/>
                    <a:pt x="10" y="58"/>
                    <a:pt x="9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7" y="61"/>
                    <a:pt x="6" y="62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2" y="64"/>
                    <a:pt x="1" y="65"/>
                    <a:pt x="0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" y="65"/>
                    <a:pt x="14" y="68"/>
                    <a:pt x="17" y="76"/>
                  </a:cubicBezTo>
                  <a:cubicBezTo>
                    <a:pt x="43" y="58"/>
                    <a:pt x="65" y="46"/>
                    <a:pt x="77" y="41"/>
                  </a:cubicBezTo>
                  <a:cubicBezTo>
                    <a:pt x="89" y="29"/>
                    <a:pt x="99" y="15"/>
                    <a:pt x="107" y="0"/>
                  </a:cubicBezTo>
                  <a:cubicBezTo>
                    <a:pt x="105" y="1"/>
                    <a:pt x="102" y="2"/>
                    <a:pt x="100" y="3"/>
                  </a:cubicBezTo>
                  <a:cubicBezTo>
                    <a:pt x="99" y="3"/>
                    <a:pt x="98" y="4"/>
                    <a:pt x="97" y="4"/>
                  </a:cubicBezTo>
                  <a:cubicBezTo>
                    <a:pt x="95" y="5"/>
                    <a:pt x="94" y="5"/>
                    <a:pt x="92" y="6"/>
                  </a:cubicBezTo>
                  <a:cubicBezTo>
                    <a:pt x="91" y="7"/>
                    <a:pt x="89" y="8"/>
                    <a:pt x="87" y="9"/>
                  </a:cubicBezTo>
                  <a:cubicBezTo>
                    <a:pt x="86" y="9"/>
                    <a:pt x="86" y="10"/>
                    <a:pt x="85" y="10"/>
                  </a:cubicBezTo>
                  <a:cubicBezTo>
                    <a:pt x="83" y="11"/>
                    <a:pt x="80" y="13"/>
                    <a:pt x="78" y="14"/>
                  </a:cubicBezTo>
                  <a:cubicBezTo>
                    <a:pt x="78" y="14"/>
                    <a:pt x="78" y="15"/>
                    <a:pt x="77" y="15"/>
                  </a:cubicBezTo>
                  <a:cubicBezTo>
                    <a:pt x="75" y="16"/>
                    <a:pt x="72" y="18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67" y="22"/>
                    <a:pt x="64" y="24"/>
                    <a:pt x="62" y="26"/>
                  </a:cubicBezTo>
                  <a:cubicBezTo>
                    <a:pt x="61" y="27"/>
                    <a:pt x="61" y="27"/>
                    <a:pt x="60" y="27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6" name="ïśľîḋê"/>
            <p:cNvSpPr/>
            <p:nvPr>
              <p:custDataLst>
                <p:tags r:id="rId45"/>
              </p:custDataLst>
            </p:nvPr>
          </p:nvSpPr>
          <p:spPr bwMode="auto">
            <a:xfrm>
              <a:off x="4470401" y="2493963"/>
              <a:ext cx="1193800" cy="1196975"/>
            </a:xfrm>
            <a:custGeom>
              <a:avLst/>
              <a:gdLst>
                <a:gd name="T0" fmla="*/ 28 w 625"/>
                <a:gd name="T1" fmla="*/ 77 h 627"/>
                <a:gd name="T2" fmla="*/ 29 w 625"/>
                <a:gd name="T3" fmla="*/ 114 h 627"/>
                <a:gd name="T4" fmla="*/ 70 w 625"/>
                <a:gd name="T5" fmla="*/ 118 h 627"/>
                <a:gd name="T6" fmla="*/ 123 w 625"/>
                <a:gd name="T7" fmla="*/ 213 h 627"/>
                <a:gd name="T8" fmla="*/ 52 w 625"/>
                <a:gd name="T9" fmla="*/ 324 h 627"/>
                <a:gd name="T10" fmla="*/ 105 w 625"/>
                <a:gd name="T11" fmla="*/ 308 h 627"/>
                <a:gd name="T12" fmla="*/ 200 w 625"/>
                <a:gd name="T13" fmla="*/ 360 h 627"/>
                <a:gd name="T14" fmla="*/ 182 w 625"/>
                <a:gd name="T15" fmla="*/ 414 h 627"/>
                <a:gd name="T16" fmla="*/ 230 w 625"/>
                <a:gd name="T17" fmla="*/ 390 h 627"/>
                <a:gd name="T18" fmla="*/ 285 w 625"/>
                <a:gd name="T19" fmla="*/ 445 h 627"/>
                <a:gd name="T20" fmla="*/ 272 w 625"/>
                <a:gd name="T21" fmla="*/ 500 h 627"/>
                <a:gd name="T22" fmla="*/ 379 w 625"/>
                <a:gd name="T23" fmla="*/ 456 h 627"/>
                <a:gd name="T24" fmla="*/ 377 w 625"/>
                <a:gd name="T25" fmla="*/ 571 h 627"/>
                <a:gd name="T26" fmla="*/ 425 w 625"/>
                <a:gd name="T27" fmla="*/ 535 h 627"/>
                <a:gd name="T28" fmla="*/ 488 w 625"/>
                <a:gd name="T29" fmla="*/ 536 h 627"/>
                <a:gd name="T30" fmla="*/ 502 w 625"/>
                <a:gd name="T31" fmla="*/ 599 h 627"/>
                <a:gd name="T32" fmla="*/ 621 w 625"/>
                <a:gd name="T33" fmla="*/ 531 h 627"/>
                <a:gd name="T34" fmla="*/ 538 w 625"/>
                <a:gd name="T35" fmla="*/ 602 h 627"/>
                <a:gd name="T36" fmla="*/ 466 w 625"/>
                <a:gd name="T37" fmla="*/ 542 h 627"/>
                <a:gd name="T38" fmla="*/ 467 w 625"/>
                <a:gd name="T39" fmla="*/ 531 h 627"/>
                <a:gd name="T40" fmla="*/ 387 w 625"/>
                <a:gd name="T41" fmla="*/ 590 h 627"/>
                <a:gd name="T42" fmla="*/ 360 w 625"/>
                <a:gd name="T43" fmla="*/ 523 h 627"/>
                <a:gd name="T44" fmla="*/ 322 w 625"/>
                <a:gd name="T45" fmla="*/ 496 h 627"/>
                <a:gd name="T46" fmla="*/ 252 w 625"/>
                <a:gd name="T47" fmla="*/ 489 h 627"/>
                <a:gd name="T48" fmla="*/ 270 w 625"/>
                <a:gd name="T49" fmla="*/ 404 h 627"/>
                <a:gd name="T50" fmla="*/ 204 w 625"/>
                <a:gd name="T51" fmla="*/ 425 h 627"/>
                <a:gd name="T52" fmla="*/ 168 w 625"/>
                <a:gd name="T53" fmla="*/ 392 h 627"/>
                <a:gd name="T54" fmla="*/ 173 w 625"/>
                <a:gd name="T55" fmla="*/ 319 h 627"/>
                <a:gd name="T56" fmla="*/ 67 w 625"/>
                <a:gd name="T57" fmla="*/ 340 h 627"/>
                <a:gd name="T58" fmla="*/ 52 w 625"/>
                <a:gd name="T59" fmla="*/ 285 h 627"/>
                <a:gd name="T60" fmla="*/ 115 w 625"/>
                <a:gd name="T61" fmla="*/ 143 h 627"/>
                <a:gd name="T62" fmla="*/ 47 w 625"/>
                <a:gd name="T63" fmla="*/ 140 h 627"/>
                <a:gd name="T64" fmla="*/ 1 w 625"/>
                <a:gd name="T65" fmla="*/ 104 h 627"/>
                <a:gd name="T66" fmla="*/ 87 w 625"/>
                <a:gd name="T67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5" h="627">
                  <a:moveTo>
                    <a:pt x="88" y="1"/>
                  </a:moveTo>
                  <a:cubicBezTo>
                    <a:pt x="61" y="24"/>
                    <a:pt x="39" y="53"/>
                    <a:pt x="28" y="77"/>
                  </a:cubicBezTo>
                  <a:cubicBezTo>
                    <a:pt x="24" y="87"/>
                    <a:pt x="22" y="95"/>
                    <a:pt x="23" y="102"/>
                  </a:cubicBezTo>
                  <a:cubicBezTo>
                    <a:pt x="23" y="108"/>
                    <a:pt x="25" y="112"/>
                    <a:pt x="29" y="114"/>
                  </a:cubicBezTo>
                  <a:cubicBezTo>
                    <a:pt x="33" y="117"/>
                    <a:pt x="39" y="118"/>
                    <a:pt x="47" y="118"/>
                  </a:cubicBezTo>
                  <a:cubicBezTo>
                    <a:pt x="56" y="118"/>
                    <a:pt x="63" y="118"/>
                    <a:pt x="70" y="118"/>
                  </a:cubicBezTo>
                  <a:cubicBezTo>
                    <a:pt x="93" y="117"/>
                    <a:pt x="112" y="116"/>
                    <a:pt x="125" y="123"/>
                  </a:cubicBezTo>
                  <a:cubicBezTo>
                    <a:pt x="147" y="134"/>
                    <a:pt x="150" y="157"/>
                    <a:pt x="123" y="213"/>
                  </a:cubicBezTo>
                  <a:cubicBezTo>
                    <a:pt x="104" y="250"/>
                    <a:pt x="84" y="278"/>
                    <a:pt x="70" y="298"/>
                  </a:cubicBezTo>
                  <a:cubicBezTo>
                    <a:pt x="59" y="313"/>
                    <a:pt x="52" y="322"/>
                    <a:pt x="52" y="324"/>
                  </a:cubicBezTo>
                  <a:cubicBezTo>
                    <a:pt x="53" y="326"/>
                    <a:pt x="55" y="319"/>
                    <a:pt x="64" y="318"/>
                  </a:cubicBezTo>
                  <a:cubicBezTo>
                    <a:pt x="76" y="316"/>
                    <a:pt x="90" y="312"/>
                    <a:pt x="105" y="308"/>
                  </a:cubicBezTo>
                  <a:cubicBezTo>
                    <a:pt x="132" y="300"/>
                    <a:pt x="160" y="293"/>
                    <a:pt x="179" y="298"/>
                  </a:cubicBezTo>
                  <a:cubicBezTo>
                    <a:pt x="200" y="303"/>
                    <a:pt x="211" y="320"/>
                    <a:pt x="200" y="360"/>
                  </a:cubicBezTo>
                  <a:cubicBezTo>
                    <a:pt x="196" y="376"/>
                    <a:pt x="192" y="389"/>
                    <a:pt x="190" y="398"/>
                  </a:cubicBezTo>
                  <a:cubicBezTo>
                    <a:pt x="186" y="410"/>
                    <a:pt x="180" y="412"/>
                    <a:pt x="182" y="414"/>
                  </a:cubicBezTo>
                  <a:cubicBezTo>
                    <a:pt x="185" y="417"/>
                    <a:pt x="185" y="409"/>
                    <a:pt x="196" y="404"/>
                  </a:cubicBezTo>
                  <a:cubicBezTo>
                    <a:pt x="204" y="401"/>
                    <a:pt x="215" y="396"/>
                    <a:pt x="230" y="390"/>
                  </a:cubicBezTo>
                  <a:cubicBezTo>
                    <a:pt x="268" y="376"/>
                    <a:pt x="284" y="380"/>
                    <a:pt x="290" y="396"/>
                  </a:cubicBezTo>
                  <a:cubicBezTo>
                    <a:pt x="295" y="408"/>
                    <a:pt x="290" y="424"/>
                    <a:pt x="285" y="445"/>
                  </a:cubicBezTo>
                  <a:cubicBezTo>
                    <a:pt x="281" y="459"/>
                    <a:pt x="276" y="475"/>
                    <a:pt x="274" y="492"/>
                  </a:cubicBezTo>
                  <a:cubicBezTo>
                    <a:pt x="274" y="497"/>
                    <a:pt x="271" y="499"/>
                    <a:pt x="272" y="500"/>
                  </a:cubicBezTo>
                  <a:cubicBezTo>
                    <a:pt x="277" y="500"/>
                    <a:pt x="293" y="489"/>
                    <a:pt x="310" y="478"/>
                  </a:cubicBezTo>
                  <a:cubicBezTo>
                    <a:pt x="336" y="459"/>
                    <a:pt x="363" y="440"/>
                    <a:pt x="379" y="456"/>
                  </a:cubicBezTo>
                  <a:cubicBezTo>
                    <a:pt x="394" y="469"/>
                    <a:pt x="388" y="499"/>
                    <a:pt x="382" y="528"/>
                  </a:cubicBezTo>
                  <a:cubicBezTo>
                    <a:pt x="378" y="546"/>
                    <a:pt x="375" y="564"/>
                    <a:pt x="377" y="571"/>
                  </a:cubicBezTo>
                  <a:cubicBezTo>
                    <a:pt x="377" y="572"/>
                    <a:pt x="377" y="570"/>
                    <a:pt x="379" y="569"/>
                  </a:cubicBezTo>
                  <a:cubicBezTo>
                    <a:pt x="394" y="564"/>
                    <a:pt x="411" y="549"/>
                    <a:pt x="425" y="535"/>
                  </a:cubicBezTo>
                  <a:cubicBezTo>
                    <a:pt x="440" y="522"/>
                    <a:pt x="452" y="510"/>
                    <a:pt x="464" y="509"/>
                  </a:cubicBezTo>
                  <a:cubicBezTo>
                    <a:pt x="477" y="507"/>
                    <a:pt x="485" y="515"/>
                    <a:pt x="488" y="536"/>
                  </a:cubicBezTo>
                  <a:cubicBezTo>
                    <a:pt x="489" y="540"/>
                    <a:pt x="489" y="540"/>
                    <a:pt x="489" y="540"/>
                  </a:cubicBezTo>
                  <a:cubicBezTo>
                    <a:pt x="492" y="567"/>
                    <a:pt x="495" y="592"/>
                    <a:pt x="502" y="599"/>
                  </a:cubicBezTo>
                  <a:cubicBezTo>
                    <a:pt x="505" y="602"/>
                    <a:pt x="511" y="599"/>
                    <a:pt x="522" y="586"/>
                  </a:cubicBezTo>
                  <a:cubicBezTo>
                    <a:pt x="567" y="540"/>
                    <a:pt x="621" y="531"/>
                    <a:pt x="621" y="531"/>
                  </a:cubicBezTo>
                  <a:cubicBezTo>
                    <a:pt x="625" y="553"/>
                    <a:pt x="625" y="553"/>
                    <a:pt x="625" y="553"/>
                  </a:cubicBezTo>
                  <a:cubicBezTo>
                    <a:pt x="625" y="553"/>
                    <a:pt x="578" y="560"/>
                    <a:pt x="538" y="602"/>
                  </a:cubicBezTo>
                  <a:cubicBezTo>
                    <a:pt x="515" y="626"/>
                    <a:pt x="499" y="627"/>
                    <a:pt x="487" y="615"/>
                  </a:cubicBezTo>
                  <a:cubicBezTo>
                    <a:pt x="474" y="603"/>
                    <a:pt x="470" y="574"/>
                    <a:pt x="466" y="542"/>
                  </a:cubicBezTo>
                  <a:cubicBezTo>
                    <a:pt x="466" y="539"/>
                    <a:pt x="466" y="539"/>
                    <a:pt x="466" y="539"/>
                  </a:cubicBezTo>
                  <a:cubicBezTo>
                    <a:pt x="465" y="533"/>
                    <a:pt x="467" y="531"/>
                    <a:pt x="467" y="531"/>
                  </a:cubicBezTo>
                  <a:cubicBezTo>
                    <a:pt x="462" y="532"/>
                    <a:pt x="452" y="541"/>
                    <a:pt x="440" y="552"/>
                  </a:cubicBezTo>
                  <a:cubicBezTo>
                    <a:pt x="424" y="566"/>
                    <a:pt x="406" y="583"/>
                    <a:pt x="387" y="590"/>
                  </a:cubicBezTo>
                  <a:cubicBezTo>
                    <a:pt x="370" y="596"/>
                    <a:pt x="361" y="591"/>
                    <a:pt x="356" y="579"/>
                  </a:cubicBezTo>
                  <a:cubicBezTo>
                    <a:pt x="352" y="566"/>
                    <a:pt x="356" y="545"/>
                    <a:pt x="360" y="523"/>
                  </a:cubicBezTo>
                  <a:cubicBezTo>
                    <a:pt x="365" y="501"/>
                    <a:pt x="369" y="477"/>
                    <a:pt x="364" y="472"/>
                  </a:cubicBezTo>
                  <a:cubicBezTo>
                    <a:pt x="361" y="469"/>
                    <a:pt x="341" y="483"/>
                    <a:pt x="322" y="496"/>
                  </a:cubicBezTo>
                  <a:cubicBezTo>
                    <a:pt x="303" y="510"/>
                    <a:pt x="283" y="523"/>
                    <a:pt x="269" y="522"/>
                  </a:cubicBezTo>
                  <a:cubicBezTo>
                    <a:pt x="257" y="520"/>
                    <a:pt x="250" y="511"/>
                    <a:pt x="252" y="489"/>
                  </a:cubicBezTo>
                  <a:cubicBezTo>
                    <a:pt x="255" y="471"/>
                    <a:pt x="259" y="454"/>
                    <a:pt x="263" y="439"/>
                  </a:cubicBezTo>
                  <a:cubicBezTo>
                    <a:pt x="268" y="422"/>
                    <a:pt x="271" y="409"/>
                    <a:pt x="270" y="404"/>
                  </a:cubicBezTo>
                  <a:cubicBezTo>
                    <a:pt x="269" y="401"/>
                    <a:pt x="260" y="403"/>
                    <a:pt x="238" y="411"/>
                  </a:cubicBezTo>
                  <a:cubicBezTo>
                    <a:pt x="224" y="416"/>
                    <a:pt x="213" y="421"/>
                    <a:pt x="204" y="425"/>
                  </a:cubicBezTo>
                  <a:cubicBezTo>
                    <a:pt x="184" y="433"/>
                    <a:pt x="174" y="438"/>
                    <a:pt x="166" y="430"/>
                  </a:cubicBezTo>
                  <a:cubicBezTo>
                    <a:pt x="159" y="423"/>
                    <a:pt x="162" y="412"/>
                    <a:pt x="168" y="392"/>
                  </a:cubicBezTo>
                  <a:cubicBezTo>
                    <a:pt x="171" y="382"/>
                    <a:pt x="175" y="369"/>
                    <a:pt x="179" y="354"/>
                  </a:cubicBezTo>
                  <a:cubicBezTo>
                    <a:pt x="185" y="331"/>
                    <a:pt x="182" y="321"/>
                    <a:pt x="173" y="319"/>
                  </a:cubicBezTo>
                  <a:cubicBezTo>
                    <a:pt x="160" y="316"/>
                    <a:pt x="135" y="322"/>
                    <a:pt x="111" y="329"/>
                  </a:cubicBezTo>
                  <a:cubicBezTo>
                    <a:pt x="96" y="333"/>
                    <a:pt x="81" y="337"/>
                    <a:pt x="67" y="340"/>
                  </a:cubicBezTo>
                  <a:cubicBezTo>
                    <a:pt x="43" y="343"/>
                    <a:pt x="33" y="340"/>
                    <a:pt x="31" y="327"/>
                  </a:cubicBezTo>
                  <a:cubicBezTo>
                    <a:pt x="29" y="317"/>
                    <a:pt x="38" y="304"/>
                    <a:pt x="52" y="285"/>
                  </a:cubicBezTo>
                  <a:cubicBezTo>
                    <a:pt x="66" y="265"/>
                    <a:pt x="86" y="238"/>
                    <a:pt x="103" y="203"/>
                  </a:cubicBezTo>
                  <a:cubicBezTo>
                    <a:pt x="123" y="162"/>
                    <a:pt x="124" y="147"/>
                    <a:pt x="115" y="143"/>
                  </a:cubicBezTo>
                  <a:cubicBezTo>
                    <a:pt x="107" y="139"/>
                    <a:pt x="90" y="139"/>
                    <a:pt x="70" y="140"/>
                  </a:cubicBezTo>
                  <a:cubicBezTo>
                    <a:pt x="62" y="140"/>
                    <a:pt x="54" y="140"/>
                    <a:pt x="47" y="140"/>
                  </a:cubicBezTo>
                  <a:cubicBezTo>
                    <a:pt x="34" y="140"/>
                    <a:pt x="24" y="138"/>
                    <a:pt x="17" y="133"/>
                  </a:cubicBezTo>
                  <a:cubicBezTo>
                    <a:pt x="7" y="126"/>
                    <a:pt x="2" y="116"/>
                    <a:pt x="1" y="104"/>
                  </a:cubicBezTo>
                  <a:cubicBezTo>
                    <a:pt x="0" y="97"/>
                    <a:pt x="1" y="89"/>
                    <a:pt x="4" y="81"/>
                  </a:cubicBezTo>
                  <a:cubicBezTo>
                    <a:pt x="26" y="54"/>
                    <a:pt x="57" y="26"/>
                    <a:pt x="87" y="0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7" name="í$ľíďe"/>
            <p:cNvSpPr/>
            <p:nvPr>
              <p:custDataLst>
                <p:tags r:id="rId46"/>
              </p:custDataLst>
            </p:nvPr>
          </p:nvSpPr>
          <p:spPr bwMode="auto">
            <a:xfrm>
              <a:off x="4470401" y="2493963"/>
              <a:ext cx="168275" cy="233363"/>
            </a:xfrm>
            <a:custGeom>
              <a:avLst/>
              <a:gdLst>
                <a:gd name="T0" fmla="*/ 88 w 88"/>
                <a:gd name="T1" fmla="*/ 1 h 122"/>
                <a:gd name="T2" fmla="*/ 28 w 88"/>
                <a:gd name="T3" fmla="*/ 77 h 122"/>
                <a:gd name="T4" fmla="*/ 23 w 88"/>
                <a:gd name="T5" fmla="*/ 94 h 122"/>
                <a:gd name="T6" fmla="*/ 6 w 88"/>
                <a:gd name="T7" fmla="*/ 122 h 122"/>
                <a:gd name="T8" fmla="*/ 1 w 88"/>
                <a:gd name="T9" fmla="*/ 104 h 122"/>
                <a:gd name="T10" fmla="*/ 4 w 88"/>
                <a:gd name="T11" fmla="*/ 81 h 122"/>
                <a:gd name="T12" fmla="*/ 6 w 88"/>
                <a:gd name="T13" fmla="*/ 78 h 122"/>
                <a:gd name="T14" fmla="*/ 7 w 88"/>
                <a:gd name="T15" fmla="*/ 76 h 122"/>
                <a:gd name="T16" fmla="*/ 10 w 88"/>
                <a:gd name="T17" fmla="*/ 73 h 122"/>
                <a:gd name="T18" fmla="*/ 12 w 88"/>
                <a:gd name="T19" fmla="*/ 71 h 122"/>
                <a:gd name="T20" fmla="*/ 14 w 88"/>
                <a:gd name="T21" fmla="*/ 68 h 122"/>
                <a:gd name="T22" fmla="*/ 16 w 88"/>
                <a:gd name="T23" fmla="*/ 66 h 122"/>
                <a:gd name="T24" fmla="*/ 19 w 88"/>
                <a:gd name="T25" fmla="*/ 63 h 122"/>
                <a:gd name="T26" fmla="*/ 21 w 88"/>
                <a:gd name="T27" fmla="*/ 62 h 122"/>
                <a:gd name="T28" fmla="*/ 24 w 88"/>
                <a:gd name="T29" fmla="*/ 58 h 122"/>
                <a:gd name="T30" fmla="*/ 25 w 88"/>
                <a:gd name="T31" fmla="*/ 57 h 122"/>
                <a:gd name="T32" fmla="*/ 29 w 88"/>
                <a:gd name="T33" fmla="*/ 53 h 122"/>
                <a:gd name="T34" fmla="*/ 30 w 88"/>
                <a:gd name="T35" fmla="*/ 52 h 122"/>
                <a:gd name="T36" fmla="*/ 33 w 88"/>
                <a:gd name="T37" fmla="*/ 49 h 122"/>
                <a:gd name="T38" fmla="*/ 35 w 88"/>
                <a:gd name="T39" fmla="*/ 47 h 122"/>
                <a:gd name="T40" fmla="*/ 38 w 88"/>
                <a:gd name="T41" fmla="*/ 44 h 122"/>
                <a:gd name="T42" fmla="*/ 40 w 88"/>
                <a:gd name="T43" fmla="*/ 42 h 122"/>
                <a:gd name="T44" fmla="*/ 44 w 88"/>
                <a:gd name="T45" fmla="*/ 39 h 122"/>
                <a:gd name="T46" fmla="*/ 45 w 88"/>
                <a:gd name="T47" fmla="*/ 38 h 122"/>
                <a:gd name="T48" fmla="*/ 49 w 88"/>
                <a:gd name="T49" fmla="*/ 34 h 122"/>
                <a:gd name="T50" fmla="*/ 50 w 88"/>
                <a:gd name="T51" fmla="*/ 33 h 122"/>
                <a:gd name="T52" fmla="*/ 54 w 88"/>
                <a:gd name="T53" fmla="*/ 29 h 122"/>
                <a:gd name="T54" fmla="*/ 55 w 88"/>
                <a:gd name="T55" fmla="*/ 28 h 122"/>
                <a:gd name="T56" fmla="*/ 60 w 88"/>
                <a:gd name="T57" fmla="*/ 24 h 122"/>
                <a:gd name="T58" fmla="*/ 60 w 88"/>
                <a:gd name="T59" fmla="*/ 23 h 122"/>
                <a:gd name="T60" fmla="*/ 82 w 88"/>
                <a:gd name="T61" fmla="*/ 5 h 122"/>
                <a:gd name="T62" fmla="*/ 82 w 88"/>
                <a:gd name="T63" fmla="*/ 5 h 122"/>
                <a:gd name="T64" fmla="*/ 87 w 88"/>
                <a:gd name="T65" fmla="*/ 0 h 122"/>
                <a:gd name="T66" fmla="*/ 88 w 88"/>
                <a:gd name="T67" fmla="*/ 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8" h="122">
                  <a:moveTo>
                    <a:pt x="88" y="1"/>
                  </a:moveTo>
                  <a:cubicBezTo>
                    <a:pt x="61" y="24"/>
                    <a:pt x="39" y="53"/>
                    <a:pt x="28" y="77"/>
                  </a:cubicBezTo>
                  <a:cubicBezTo>
                    <a:pt x="26" y="83"/>
                    <a:pt x="24" y="88"/>
                    <a:pt x="23" y="94"/>
                  </a:cubicBezTo>
                  <a:cubicBezTo>
                    <a:pt x="17" y="103"/>
                    <a:pt x="11" y="113"/>
                    <a:pt x="6" y="122"/>
                  </a:cubicBezTo>
                  <a:cubicBezTo>
                    <a:pt x="3" y="117"/>
                    <a:pt x="1" y="111"/>
                    <a:pt x="1" y="104"/>
                  </a:cubicBezTo>
                  <a:cubicBezTo>
                    <a:pt x="0" y="97"/>
                    <a:pt x="1" y="89"/>
                    <a:pt x="4" y="81"/>
                  </a:cubicBezTo>
                  <a:cubicBezTo>
                    <a:pt x="4" y="80"/>
                    <a:pt x="5" y="79"/>
                    <a:pt x="6" y="78"/>
                  </a:cubicBezTo>
                  <a:cubicBezTo>
                    <a:pt x="6" y="77"/>
                    <a:pt x="7" y="77"/>
                    <a:pt x="7" y="76"/>
                  </a:cubicBezTo>
                  <a:cubicBezTo>
                    <a:pt x="8" y="75"/>
                    <a:pt x="9" y="74"/>
                    <a:pt x="10" y="73"/>
                  </a:cubicBezTo>
                  <a:cubicBezTo>
                    <a:pt x="11" y="73"/>
                    <a:pt x="11" y="72"/>
                    <a:pt x="12" y="71"/>
                  </a:cubicBezTo>
                  <a:cubicBezTo>
                    <a:pt x="13" y="70"/>
                    <a:pt x="13" y="69"/>
                    <a:pt x="14" y="68"/>
                  </a:cubicBezTo>
                  <a:cubicBezTo>
                    <a:pt x="15" y="68"/>
                    <a:pt x="16" y="67"/>
                    <a:pt x="16" y="66"/>
                  </a:cubicBezTo>
                  <a:cubicBezTo>
                    <a:pt x="17" y="65"/>
                    <a:pt x="18" y="64"/>
                    <a:pt x="19" y="63"/>
                  </a:cubicBezTo>
                  <a:cubicBezTo>
                    <a:pt x="20" y="63"/>
                    <a:pt x="20" y="62"/>
                    <a:pt x="21" y="62"/>
                  </a:cubicBezTo>
                  <a:cubicBezTo>
                    <a:pt x="22" y="61"/>
                    <a:pt x="23" y="59"/>
                    <a:pt x="24" y="58"/>
                  </a:cubicBezTo>
                  <a:cubicBezTo>
                    <a:pt x="24" y="58"/>
                    <a:pt x="25" y="57"/>
                    <a:pt x="25" y="57"/>
                  </a:cubicBezTo>
                  <a:cubicBezTo>
                    <a:pt x="26" y="56"/>
                    <a:pt x="27" y="55"/>
                    <a:pt x="29" y="53"/>
                  </a:cubicBezTo>
                  <a:cubicBezTo>
                    <a:pt x="29" y="53"/>
                    <a:pt x="29" y="53"/>
                    <a:pt x="30" y="52"/>
                  </a:cubicBezTo>
                  <a:cubicBezTo>
                    <a:pt x="31" y="51"/>
                    <a:pt x="32" y="50"/>
                    <a:pt x="33" y="49"/>
                  </a:cubicBezTo>
                  <a:cubicBezTo>
                    <a:pt x="34" y="48"/>
                    <a:pt x="34" y="48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9" y="43"/>
                    <a:pt x="39" y="43"/>
                    <a:pt x="40" y="42"/>
                  </a:cubicBezTo>
                  <a:cubicBezTo>
                    <a:pt x="41" y="41"/>
                    <a:pt x="42" y="40"/>
                    <a:pt x="44" y="39"/>
                  </a:cubicBezTo>
                  <a:cubicBezTo>
                    <a:pt x="44" y="38"/>
                    <a:pt x="44" y="38"/>
                    <a:pt x="45" y="38"/>
                  </a:cubicBezTo>
                  <a:cubicBezTo>
                    <a:pt x="46" y="36"/>
                    <a:pt x="47" y="35"/>
                    <a:pt x="49" y="34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1" y="32"/>
                    <a:pt x="53" y="30"/>
                    <a:pt x="54" y="29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7" y="27"/>
                    <a:pt x="58" y="25"/>
                    <a:pt x="60" y="24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7" y="17"/>
                    <a:pt x="74" y="11"/>
                    <a:pt x="82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4" y="3"/>
                    <a:pt x="86" y="2"/>
                    <a:pt x="87" y="0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8" name="îṧľíḍè"/>
            <p:cNvSpPr/>
            <p:nvPr>
              <p:custDataLst>
                <p:tags r:id="rId47"/>
              </p:custDataLst>
            </p:nvPr>
          </p:nvSpPr>
          <p:spPr bwMode="auto">
            <a:xfrm>
              <a:off x="5348288" y="3462338"/>
              <a:ext cx="315913" cy="173038"/>
            </a:xfrm>
            <a:custGeom>
              <a:avLst/>
              <a:gdLst>
                <a:gd name="T0" fmla="*/ 0 w 166"/>
                <a:gd name="T1" fmla="*/ 3 h 91"/>
                <a:gd name="T2" fmla="*/ 5 w 166"/>
                <a:gd name="T3" fmla="*/ 2 h 91"/>
                <a:gd name="T4" fmla="*/ 29 w 166"/>
                <a:gd name="T5" fmla="*/ 29 h 91"/>
                <a:gd name="T6" fmla="*/ 30 w 166"/>
                <a:gd name="T7" fmla="*/ 33 h 91"/>
                <a:gd name="T8" fmla="*/ 30 w 166"/>
                <a:gd name="T9" fmla="*/ 40 h 91"/>
                <a:gd name="T10" fmla="*/ 0 w 166"/>
                <a:gd name="T11" fmla="*/ 3 h 91"/>
                <a:gd name="T12" fmla="*/ 66 w 166"/>
                <a:gd name="T13" fmla="*/ 76 h 91"/>
                <a:gd name="T14" fmla="*/ 162 w 166"/>
                <a:gd name="T15" fmla="*/ 24 h 91"/>
                <a:gd name="T16" fmla="*/ 166 w 166"/>
                <a:gd name="T17" fmla="*/ 46 h 91"/>
                <a:gd name="T18" fmla="*/ 83 w 166"/>
                <a:gd name="T19" fmla="*/ 91 h 91"/>
                <a:gd name="T20" fmla="*/ 66 w 166"/>
                <a:gd name="T21" fmla="*/ 7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91">
                  <a:moveTo>
                    <a:pt x="0" y="3"/>
                  </a:moveTo>
                  <a:cubicBezTo>
                    <a:pt x="2" y="3"/>
                    <a:pt x="3" y="2"/>
                    <a:pt x="5" y="2"/>
                  </a:cubicBezTo>
                  <a:cubicBezTo>
                    <a:pt x="18" y="0"/>
                    <a:pt x="26" y="8"/>
                    <a:pt x="29" y="29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5"/>
                    <a:pt x="30" y="38"/>
                    <a:pt x="30" y="40"/>
                  </a:cubicBezTo>
                  <a:cubicBezTo>
                    <a:pt x="20" y="28"/>
                    <a:pt x="9" y="16"/>
                    <a:pt x="0" y="3"/>
                  </a:cubicBezTo>
                  <a:close/>
                  <a:moveTo>
                    <a:pt x="66" y="76"/>
                  </a:moveTo>
                  <a:cubicBezTo>
                    <a:pt x="111" y="32"/>
                    <a:pt x="162" y="24"/>
                    <a:pt x="162" y="24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6" y="46"/>
                    <a:pt x="122" y="53"/>
                    <a:pt x="83" y="91"/>
                  </a:cubicBezTo>
                  <a:cubicBezTo>
                    <a:pt x="77" y="86"/>
                    <a:pt x="72" y="81"/>
                    <a:pt x="66" y="76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9" name="ï$liḓé"/>
            <p:cNvSpPr/>
            <p:nvPr>
              <p:custDataLst>
                <p:tags r:id="rId48"/>
              </p:custDataLst>
            </p:nvPr>
          </p:nvSpPr>
          <p:spPr bwMode="auto">
            <a:xfrm>
              <a:off x="6108701" y="3224213"/>
              <a:ext cx="1284288" cy="1409700"/>
            </a:xfrm>
            <a:custGeom>
              <a:avLst/>
              <a:gdLst>
                <a:gd name="T0" fmla="*/ 261 w 672"/>
                <a:gd name="T1" fmla="*/ 198 h 739"/>
                <a:gd name="T2" fmla="*/ 622 w 672"/>
                <a:gd name="T3" fmla="*/ 29 h 739"/>
                <a:gd name="T4" fmla="*/ 497 w 672"/>
                <a:gd name="T5" fmla="*/ 192 h 739"/>
                <a:gd name="T6" fmla="*/ 603 w 672"/>
                <a:gd name="T7" fmla="*/ 280 h 739"/>
                <a:gd name="T8" fmla="*/ 481 w 672"/>
                <a:gd name="T9" fmla="*/ 418 h 739"/>
                <a:gd name="T10" fmla="*/ 594 w 672"/>
                <a:gd name="T11" fmla="*/ 497 h 739"/>
                <a:gd name="T12" fmla="*/ 481 w 672"/>
                <a:gd name="T13" fmla="*/ 588 h 739"/>
                <a:gd name="T14" fmla="*/ 594 w 672"/>
                <a:gd name="T15" fmla="*/ 695 h 739"/>
                <a:gd name="T16" fmla="*/ 299 w 672"/>
                <a:gd name="T17" fmla="*/ 720 h 739"/>
                <a:gd name="T18" fmla="*/ 22 w 672"/>
                <a:gd name="T19" fmla="*/ 560 h 739"/>
                <a:gd name="T20" fmla="*/ 261 w 672"/>
                <a:gd name="T21" fmla="*/ 1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2" h="739">
                  <a:moveTo>
                    <a:pt x="261" y="198"/>
                  </a:moveTo>
                  <a:cubicBezTo>
                    <a:pt x="383" y="73"/>
                    <a:pt x="572" y="0"/>
                    <a:pt x="622" y="29"/>
                  </a:cubicBezTo>
                  <a:cubicBezTo>
                    <a:pt x="672" y="57"/>
                    <a:pt x="484" y="139"/>
                    <a:pt x="497" y="192"/>
                  </a:cubicBezTo>
                  <a:cubicBezTo>
                    <a:pt x="509" y="246"/>
                    <a:pt x="622" y="205"/>
                    <a:pt x="603" y="280"/>
                  </a:cubicBezTo>
                  <a:cubicBezTo>
                    <a:pt x="584" y="355"/>
                    <a:pt x="418" y="387"/>
                    <a:pt x="481" y="418"/>
                  </a:cubicBezTo>
                  <a:cubicBezTo>
                    <a:pt x="544" y="450"/>
                    <a:pt x="644" y="450"/>
                    <a:pt x="594" y="497"/>
                  </a:cubicBezTo>
                  <a:cubicBezTo>
                    <a:pt x="544" y="544"/>
                    <a:pt x="446" y="553"/>
                    <a:pt x="481" y="588"/>
                  </a:cubicBezTo>
                  <a:cubicBezTo>
                    <a:pt x="515" y="622"/>
                    <a:pt x="622" y="666"/>
                    <a:pt x="594" y="695"/>
                  </a:cubicBezTo>
                  <a:cubicBezTo>
                    <a:pt x="566" y="723"/>
                    <a:pt x="393" y="739"/>
                    <a:pt x="299" y="720"/>
                  </a:cubicBezTo>
                  <a:cubicBezTo>
                    <a:pt x="204" y="701"/>
                    <a:pt x="44" y="635"/>
                    <a:pt x="22" y="560"/>
                  </a:cubicBezTo>
                  <a:cubicBezTo>
                    <a:pt x="0" y="484"/>
                    <a:pt x="120" y="217"/>
                    <a:pt x="261" y="198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0" name="iṣḻïḓe"/>
            <p:cNvSpPr/>
            <p:nvPr>
              <p:custDataLst>
                <p:tags r:id="rId49"/>
              </p:custDataLst>
            </p:nvPr>
          </p:nvSpPr>
          <p:spPr bwMode="auto">
            <a:xfrm>
              <a:off x="6127751" y="3327400"/>
              <a:ext cx="884238" cy="1290638"/>
            </a:xfrm>
            <a:custGeom>
              <a:avLst/>
              <a:gdLst>
                <a:gd name="T0" fmla="*/ 251 w 463"/>
                <a:gd name="T1" fmla="*/ 144 h 676"/>
                <a:gd name="T2" fmla="*/ 463 w 463"/>
                <a:gd name="T3" fmla="*/ 0 h 676"/>
                <a:gd name="T4" fmla="*/ 331 w 463"/>
                <a:gd name="T5" fmla="*/ 225 h 676"/>
                <a:gd name="T6" fmla="*/ 243 w 463"/>
                <a:gd name="T7" fmla="*/ 392 h 676"/>
                <a:gd name="T8" fmla="*/ 272 w 463"/>
                <a:gd name="T9" fmla="*/ 447 h 676"/>
                <a:gd name="T10" fmla="*/ 378 w 463"/>
                <a:gd name="T11" fmla="*/ 618 h 676"/>
                <a:gd name="T12" fmla="*/ 443 w 463"/>
                <a:gd name="T13" fmla="*/ 672 h 676"/>
                <a:gd name="T14" fmla="*/ 289 w 463"/>
                <a:gd name="T15" fmla="*/ 666 h 676"/>
                <a:gd name="T16" fmla="*/ 104 w 463"/>
                <a:gd name="T17" fmla="*/ 597 h 676"/>
                <a:gd name="T18" fmla="*/ 45 w 463"/>
                <a:gd name="T19" fmla="*/ 533 h 676"/>
                <a:gd name="T20" fmla="*/ 10 w 463"/>
                <a:gd name="T21" fmla="*/ 495 h 676"/>
                <a:gd name="T22" fmla="*/ 251 w 463"/>
                <a:gd name="T23" fmla="*/ 144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3" h="676">
                  <a:moveTo>
                    <a:pt x="251" y="144"/>
                  </a:moveTo>
                  <a:cubicBezTo>
                    <a:pt x="313" y="80"/>
                    <a:pt x="393" y="30"/>
                    <a:pt x="463" y="0"/>
                  </a:cubicBezTo>
                  <a:cubicBezTo>
                    <a:pt x="390" y="82"/>
                    <a:pt x="277" y="171"/>
                    <a:pt x="331" y="225"/>
                  </a:cubicBezTo>
                  <a:cubicBezTo>
                    <a:pt x="387" y="282"/>
                    <a:pt x="243" y="319"/>
                    <a:pt x="243" y="392"/>
                  </a:cubicBezTo>
                  <a:cubicBezTo>
                    <a:pt x="243" y="419"/>
                    <a:pt x="256" y="437"/>
                    <a:pt x="272" y="447"/>
                  </a:cubicBezTo>
                  <a:cubicBezTo>
                    <a:pt x="422" y="546"/>
                    <a:pt x="191" y="473"/>
                    <a:pt x="378" y="618"/>
                  </a:cubicBezTo>
                  <a:cubicBezTo>
                    <a:pt x="404" y="638"/>
                    <a:pt x="425" y="656"/>
                    <a:pt x="443" y="672"/>
                  </a:cubicBezTo>
                  <a:cubicBezTo>
                    <a:pt x="389" y="676"/>
                    <a:pt x="331" y="674"/>
                    <a:pt x="289" y="666"/>
                  </a:cubicBezTo>
                  <a:cubicBezTo>
                    <a:pt x="236" y="655"/>
                    <a:pt x="163" y="630"/>
                    <a:pt x="104" y="597"/>
                  </a:cubicBezTo>
                  <a:cubicBezTo>
                    <a:pt x="73" y="574"/>
                    <a:pt x="52" y="552"/>
                    <a:pt x="45" y="533"/>
                  </a:cubicBezTo>
                  <a:cubicBezTo>
                    <a:pt x="39" y="517"/>
                    <a:pt x="26" y="505"/>
                    <a:pt x="10" y="495"/>
                  </a:cubicBezTo>
                  <a:cubicBezTo>
                    <a:pt x="0" y="409"/>
                    <a:pt x="115" y="162"/>
                    <a:pt x="251" y="144"/>
                  </a:cubicBezTo>
                  <a:close/>
                </a:path>
              </a:pathLst>
            </a:custGeom>
            <a:solidFill>
              <a:srgbClr val="BE1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1" name="iś1íḍê"/>
            <p:cNvSpPr/>
            <p:nvPr>
              <p:custDataLst>
                <p:tags r:id="rId50"/>
              </p:custDataLst>
            </p:nvPr>
          </p:nvSpPr>
          <p:spPr bwMode="auto">
            <a:xfrm>
              <a:off x="6796088" y="3290888"/>
              <a:ext cx="342900" cy="1320800"/>
            </a:xfrm>
            <a:custGeom>
              <a:avLst/>
              <a:gdLst>
                <a:gd name="T0" fmla="*/ 140 w 179"/>
                <a:gd name="T1" fmla="*/ 8 h 692"/>
                <a:gd name="T2" fmla="*/ 163 w 179"/>
                <a:gd name="T3" fmla="*/ 0 h 692"/>
                <a:gd name="T4" fmla="*/ 97 w 179"/>
                <a:gd name="T5" fmla="*/ 115 h 692"/>
                <a:gd name="T6" fmla="*/ 75 w 179"/>
                <a:gd name="T7" fmla="*/ 201 h 692"/>
                <a:gd name="T8" fmla="*/ 125 w 179"/>
                <a:gd name="T9" fmla="*/ 218 h 692"/>
                <a:gd name="T10" fmla="*/ 165 w 179"/>
                <a:gd name="T11" fmla="*/ 230 h 692"/>
                <a:gd name="T12" fmla="*/ 172 w 179"/>
                <a:gd name="T13" fmla="*/ 259 h 692"/>
                <a:gd name="T14" fmla="*/ 90 w 179"/>
                <a:gd name="T15" fmla="*/ 325 h 692"/>
                <a:gd name="T16" fmla="*/ 25 w 179"/>
                <a:gd name="T17" fmla="*/ 374 h 692"/>
                <a:gd name="T18" fmla="*/ 78 w 179"/>
                <a:gd name="T19" fmla="*/ 396 h 692"/>
                <a:gd name="T20" fmla="*/ 147 w 179"/>
                <a:gd name="T21" fmla="*/ 426 h 692"/>
                <a:gd name="T22" fmla="*/ 164 w 179"/>
                <a:gd name="T23" fmla="*/ 474 h 692"/>
                <a:gd name="T24" fmla="*/ 105 w 179"/>
                <a:gd name="T25" fmla="*/ 519 h 692"/>
                <a:gd name="T26" fmla="*/ 59 w 179"/>
                <a:gd name="T27" fmla="*/ 550 h 692"/>
                <a:gd name="T28" fmla="*/ 72 w 179"/>
                <a:gd name="T29" fmla="*/ 588 h 692"/>
                <a:gd name="T30" fmla="*/ 130 w 179"/>
                <a:gd name="T31" fmla="*/ 625 h 692"/>
                <a:gd name="T32" fmla="*/ 161 w 179"/>
                <a:gd name="T33" fmla="*/ 649 h 692"/>
                <a:gd name="T34" fmla="*/ 133 w 179"/>
                <a:gd name="T35" fmla="*/ 688 h 692"/>
                <a:gd name="T36" fmla="*/ 73 w 179"/>
                <a:gd name="T37" fmla="*/ 692 h 692"/>
                <a:gd name="T38" fmla="*/ 141 w 179"/>
                <a:gd name="T39" fmla="*/ 658 h 692"/>
                <a:gd name="T40" fmla="*/ 119 w 179"/>
                <a:gd name="T41" fmla="*/ 645 h 692"/>
                <a:gd name="T42" fmla="*/ 58 w 179"/>
                <a:gd name="T43" fmla="*/ 605 h 692"/>
                <a:gd name="T44" fmla="*/ 42 w 179"/>
                <a:gd name="T45" fmla="*/ 536 h 692"/>
                <a:gd name="T46" fmla="*/ 94 w 179"/>
                <a:gd name="T47" fmla="*/ 499 h 692"/>
                <a:gd name="T48" fmla="*/ 145 w 179"/>
                <a:gd name="T49" fmla="*/ 462 h 692"/>
                <a:gd name="T50" fmla="*/ 135 w 179"/>
                <a:gd name="T51" fmla="*/ 444 h 692"/>
                <a:gd name="T52" fmla="*/ 71 w 179"/>
                <a:gd name="T53" fmla="*/ 417 h 692"/>
                <a:gd name="T54" fmla="*/ 3 w 179"/>
                <a:gd name="T55" fmla="*/ 371 h 692"/>
                <a:gd name="T56" fmla="*/ 77 w 179"/>
                <a:gd name="T57" fmla="*/ 307 h 692"/>
                <a:gd name="T58" fmla="*/ 153 w 179"/>
                <a:gd name="T59" fmla="*/ 249 h 692"/>
                <a:gd name="T60" fmla="*/ 120 w 179"/>
                <a:gd name="T61" fmla="*/ 239 h 692"/>
                <a:gd name="T62" fmla="*/ 62 w 179"/>
                <a:gd name="T63" fmla="*/ 218 h 692"/>
                <a:gd name="T64" fmla="*/ 79 w 179"/>
                <a:gd name="T65" fmla="*/ 102 h 692"/>
                <a:gd name="T66" fmla="*/ 140 w 179"/>
                <a:gd name="T67" fmla="*/ 8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9" h="692">
                  <a:moveTo>
                    <a:pt x="140" y="8"/>
                  </a:moveTo>
                  <a:cubicBezTo>
                    <a:pt x="148" y="5"/>
                    <a:pt x="155" y="3"/>
                    <a:pt x="163" y="0"/>
                  </a:cubicBezTo>
                  <a:cubicBezTo>
                    <a:pt x="161" y="23"/>
                    <a:pt x="138" y="59"/>
                    <a:pt x="97" y="115"/>
                  </a:cubicBezTo>
                  <a:cubicBezTo>
                    <a:pt x="58" y="166"/>
                    <a:pt x="60" y="189"/>
                    <a:pt x="75" y="201"/>
                  </a:cubicBezTo>
                  <a:cubicBezTo>
                    <a:pt x="87" y="209"/>
                    <a:pt x="107" y="214"/>
                    <a:pt x="125" y="218"/>
                  </a:cubicBezTo>
                  <a:cubicBezTo>
                    <a:pt x="140" y="221"/>
                    <a:pt x="154" y="224"/>
                    <a:pt x="165" y="230"/>
                  </a:cubicBezTo>
                  <a:cubicBezTo>
                    <a:pt x="178" y="237"/>
                    <a:pt x="179" y="247"/>
                    <a:pt x="172" y="259"/>
                  </a:cubicBezTo>
                  <a:cubicBezTo>
                    <a:pt x="162" y="278"/>
                    <a:pt x="125" y="302"/>
                    <a:pt x="90" y="325"/>
                  </a:cubicBezTo>
                  <a:cubicBezTo>
                    <a:pt x="57" y="347"/>
                    <a:pt x="26" y="367"/>
                    <a:pt x="25" y="374"/>
                  </a:cubicBezTo>
                  <a:cubicBezTo>
                    <a:pt x="25" y="376"/>
                    <a:pt x="50" y="385"/>
                    <a:pt x="78" y="396"/>
                  </a:cubicBezTo>
                  <a:cubicBezTo>
                    <a:pt x="103" y="405"/>
                    <a:pt x="129" y="414"/>
                    <a:pt x="147" y="426"/>
                  </a:cubicBezTo>
                  <a:cubicBezTo>
                    <a:pt x="167" y="439"/>
                    <a:pt x="177" y="455"/>
                    <a:pt x="164" y="474"/>
                  </a:cubicBezTo>
                  <a:cubicBezTo>
                    <a:pt x="152" y="492"/>
                    <a:pt x="128" y="505"/>
                    <a:pt x="105" y="519"/>
                  </a:cubicBezTo>
                  <a:cubicBezTo>
                    <a:pt x="86" y="529"/>
                    <a:pt x="68" y="539"/>
                    <a:pt x="59" y="550"/>
                  </a:cubicBezTo>
                  <a:cubicBezTo>
                    <a:pt x="51" y="560"/>
                    <a:pt x="52" y="571"/>
                    <a:pt x="72" y="588"/>
                  </a:cubicBezTo>
                  <a:cubicBezTo>
                    <a:pt x="93" y="606"/>
                    <a:pt x="114" y="617"/>
                    <a:pt x="130" y="625"/>
                  </a:cubicBezTo>
                  <a:cubicBezTo>
                    <a:pt x="146" y="634"/>
                    <a:pt x="157" y="640"/>
                    <a:pt x="161" y="649"/>
                  </a:cubicBezTo>
                  <a:cubicBezTo>
                    <a:pt x="167" y="662"/>
                    <a:pt x="159" y="673"/>
                    <a:pt x="133" y="688"/>
                  </a:cubicBezTo>
                  <a:cubicBezTo>
                    <a:pt x="114" y="690"/>
                    <a:pt x="93" y="692"/>
                    <a:pt x="73" y="692"/>
                  </a:cubicBezTo>
                  <a:cubicBezTo>
                    <a:pt x="125" y="669"/>
                    <a:pt x="142" y="661"/>
                    <a:pt x="141" y="658"/>
                  </a:cubicBezTo>
                  <a:cubicBezTo>
                    <a:pt x="140" y="656"/>
                    <a:pt x="131" y="651"/>
                    <a:pt x="119" y="645"/>
                  </a:cubicBezTo>
                  <a:cubicBezTo>
                    <a:pt x="103" y="636"/>
                    <a:pt x="81" y="624"/>
                    <a:pt x="58" y="605"/>
                  </a:cubicBezTo>
                  <a:cubicBezTo>
                    <a:pt x="25" y="578"/>
                    <a:pt x="25" y="555"/>
                    <a:pt x="42" y="536"/>
                  </a:cubicBezTo>
                  <a:cubicBezTo>
                    <a:pt x="53" y="522"/>
                    <a:pt x="73" y="511"/>
                    <a:pt x="94" y="499"/>
                  </a:cubicBezTo>
                  <a:cubicBezTo>
                    <a:pt x="115" y="487"/>
                    <a:pt x="136" y="475"/>
                    <a:pt x="145" y="462"/>
                  </a:cubicBezTo>
                  <a:cubicBezTo>
                    <a:pt x="149" y="456"/>
                    <a:pt x="144" y="450"/>
                    <a:pt x="135" y="444"/>
                  </a:cubicBezTo>
                  <a:cubicBezTo>
                    <a:pt x="119" y="434"/>
                    <a:pt x="94" y="425"/>
                    <a:pt x="71" y="417"/>
                  </a:cubicBezTo>
                  <a:cubicBezTo>
                    <a:pt x="34" y="403"/>
                    <a:pt x="0" y="391"/>
                    <a:pt x="3" y="371"/>
                  </a:cubicBezTo>
                  <a:cubicBezTo>
                    <a:pt x="5" y="354"/>
                    <a:pt x="41" y="331"/>
                    <a:pt x="77" y="307"/>
                  </a:cubicBezTo>
                  <a:cubicBezTo>
                    <a:pt x="111" y="285"/>
                    <a:pt x="145" y="262"/>
                    <a:pt x="153" y="249"/>
                  </a:cubicBezTo>
                  <a:cubicBezTo>
                    <a:pt x="145" y="245"/>
                    <a:pt x="133" y="242"/>
                    <a:pt x="120" y="239"/>
                  </a:cubicBezTo>
                  <a:cubicBezTo>
                    <a:pt x="100" y="235"/>
                    <a:pt x="77" y="230"/>
                    <a:pt x="62" y="218"/>
                  </a:cubicBezTo>
                  <a:cubicBezTo>
                    <a:pt x="36" y="199"/>
                    <a:pt x="30" y="167"/>
                    <a:pt x="79" y="102"/>
                  </a:cubicBezTo>
                  <a:cubicBezTo>
                    <a:pt x="113" y="56"/>
                    <a:pt x="134" y="25"/>
                    <a:pt x="140" y="8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2" name="îSḻíḍé"/>
            <p:cNvSpPr/>
            <p:nvPr>
              <p:custDataLst>
                <p:tags r:id="rId51"/>
              </p:custDataLst>
            </p:nvPr>
          </p:nvSpPr>
          <p:spPr bwMode="auto">
            <a:xfrm>
              <a:off x="6108701" y="3378200"/>
              <a:ext cx="800100" cy="1108075"/>
            </a:xfrm>
            <a:custGeom>
              <a:avLst/>
              <a:gdLst>
                <a:gd name="T0" fmla="*/ 261 w 419"/>
                <a:gd name="T1" fmla="*/ 117 h 580"/>
                <a:gd name="T2" fmla="*/ 419 w 419"/>
                <a:gd name="T3" fmla="*/ 0 h 580"/>
                <a:gd name="T4" fmla="*/ 353 w 419"/>
                <a:gd name="T5" fmla="*/ 114 h 580"/>
                <a:gd name="T6" fmla="*/ 193 w 419"/>
                <a:gd name="T7" fmla="*/ 303 h 580"/>
                <a:gd name="T8" fmla="*/ 215 w 419"/>
                <a:gd name="T9" fmla="*/ 532 h 580"/>
                <a:gd name="T10" fmla="*/ 133 w 419"/>
                <a:gd name="T11" fmla="*/ 580 h 580"/>
                <a:gd name="T12" fmla="*/ 22 w 419"/>
                <a:gd name="T13" fmla="*/ 479 h 580"/>
                <a:gd name="T14" fmla="*/ 261 w 419"/>
                <a:gd name="T15" fmla="*/ 117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9" h="580">
                  <a:moveTo>
                    <a:pt x="261" y="117"/>
                  </a:moveTo>
                  <a:cubicBezTo>
                    <a:pt x="308" y="69"/>
                    <a:pt x="364" y="29"/>
                    <a:pt x="419" y="0"/>
                  </a:cubicBezTo>
                  <a:cubicBezTo>
                    <a:pt x="402" y="37"/>
                    <a:pt x="381" y="77"/>
                    <a:pt x="353" y="114"/>
                  </a:cubicBezTo>
                  <a:cubicBezTo>
                    <a:pt x="246" y="256"/>
                    <a:pt x="196" y="221"/>
                    <a:pt x="193" y="303"/>
                  </a:cubicBezTo>
                  <a:cubicBezTo>
                    <a:pt x="189" y="384"/>
                    <a:pt x="215" y="532"/>
                    <a:pt x="215" y="532"/>
                  </a:cubicBezTo>
                  <a:cubicBezTo>
                    <a:pt x="193" y="552"/>
                    <a:pt x="165" y="568"/>
                    <a:pt x="133" y="580"/>
                  </a:cubicBezTo>
                  <a:cubicBezTo>
                    <a:pt x="78" y="551"/>
                    <a:pt x="33" y="516"/>
                    <a:pt x="22" y="479"/>
                  </a:cubicBezTo>
                  <a:cubicBezTo>
                    <a:pt x="0" y="403"/>
                    <a:pt x="120" y="136"/>
                    <a:pt x="261" y="117"/>
                  </a:cubicBezTo>
                  <a:close/>
                </a:path>
              </a:pathLst>
            </a:custGeom>
            <a:solidFill>
              <a:srgbClr val="BB1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3" name="ï$ḷidè"/>
            <p:cNvSpPr/>
            <p:nvPr>
              <p:custDataLst>
                <p:tags r:id="rId52"/>
              </p:custDataLst>
            </p:nvPr>
          </p:nvSpPr>
          <p:spPr bwMode="auto">
            <a:xfrm>
              <a:off x="6127751" y="3378200"/>
              <a:ext cx="781050" cy="1108075"/>
            </a:xfrm>
            <a:custGeom>
              <a:avLst/>
              <a:gdLst>
                <a:gd name="T0" fmla="*/ 251 w 409"/>
                <a:gd name="T1" fmla="*/ 117 h 580"/>
                <a:gd name="T2" fmla="*/ 409 w 409"/>
                <a:gd name="T3" fmla="*/ 0 h 580"/>
                <a:gd name="T4" fmla="*/ 376 w 409"/>
                <a:gd name="T5" fmla="*/ 65 h 580"/>
                <a:gd name="T6" fmla="*/ 322 w 409"/>
                <a:gd name="T7" fmla="*/ 141 h 580"/>
                <a:gd name="T8" fmla="*/ 183 w 409"/>
                <a:gd name="T9" fmla="*/ 303 h 580"/>
                <a:gd name="T10" fmla="*/ 205 w 409"/>
                <a:gd name="T11" fmla="*/ 532 h 580"/>
                <a:gd name="T12" fmla="*/ 123 w 409"/>
                <a:gd name="T13" fmla="*/ 580 h 580"/>
                <a:gd name="T14" fmla="*/ 104 w 409"/>
                <a:gd name="T15" fmla="*/ 570 h 580"/>
                <a:gd name="T16" fmla="*/ 45 w 409"/>
                <a:gd name="T17" fmla="*/ 506 h 580"/>
                <a:gd name="T18" fmla="*/ 10 w 409"/>
                <a:gd name="T19" fmla="*/ 468 h 580"/>
                <a:gd name="T20" fmla="*/ 251 w 409"/>
                <a:gd name="T21" fmla="*/ 117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9" h="580">
                  <a:moveTo>
                    <a:pt x="251" y="117"/>
                  </a:moveTo>
                  <a:cubicBezTo>
                    <a:pt x="298" y="69"/>
                    <a:pt x="354" y="29"/>
                    <a:pt x="409" y="0"/>
                  </a:cubicBezTo>
                  <a:cubicBezTo>
                    <a:pt x="399" y="21"/>
                    <a:pt x="389" y="43"/>
                    <a:pt x="376" y="65"/>
                  </a:cubicBezTo>
                  <a:cubicBezTo>
                    <a:pt x="351" y="92"/>
                    <a:pt x="331" y="117"/>
                    <a:pt x="322" y="141"/>
                  </a:cubicBezTo>
                  <a:cubicBezTo>
                    <a:pt x="229" y="251"/>
                    <a:pt x="186" y="227"/>
                    <a:pt x="183" y="303"/>
                  </a:cubicBezTo>
                  <a:cubicBezTo>
                    <a:pt x="179" y="384"/>
                    <a:pt x="205" y="532"/>
                    <a:pt x="205" y="532"/>
                  </a:cubicBezTo>
                  <a:cubicBezTo>
                    <a:pt x="183" y="552"/>
                    <a:pt x="155" y="568"/>
                    <a:pt x="123" y="580"/>
                  </a:cubicBezTo>
                  <a:cubicBezTo>
                    <a:pt x="116" y="576"/>
                    <a:pt x="110" y="573"/>
                    <a:pt x="104" y="570"/>
                  </a:cubicBezTo>
                  <a:cubicBezTo>
                    <a:pt x="73" y="547"/>
                    <a:pt x="52" y="525"/>
                    <a:pt x="45" y="506"/>
                  </a:cubicBezTo>
                  <a:cubicBezTo>
                    <a:pt x="39" y="490"/>
                    <a:pt x="26" y="478"/>
                    <a:pt x="10" y="468"/>
                  </a:cubicBezTo>
                  <a:cubicBezTo>
                    <a:pt x="0" y="382"/>
                    <a:pt x="115" y="135"/>
                    <a:pt x="251" y="117"/>
                  </a:cubicBezTo>
                  <a:close/>
                </a:path>
              </a:pathLst>
            </a:custGeom>
            <a:solidFill>
              <a:srgbClr val="A91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4" name="íṡľíḋé"/>
            <p:cNvSpPr/>
            <p:nvPr>
              <p:custDataLst>
                <p:tags r:id="rId53"/>
              </p:custDataLst>
            </p:nvPr>
          </p:nvSpPr>
          <p:spPr bwMode="auto">
            <a:xfrm>
              <a:off x="6635751" y="3228975"/>
              <a:ext cx="685800" cy="374650"/>
            </a:xfrm>
            <a:custGeom>
              <a:avLst/>
              <a:gdLst>
                <a:gd name="T0" fmla="*/ 14 w 359"/>
                <a:gd name="T1" fmla="*/ 167 h 196"/>
                <a:gd name="T2" fmla="*/ 346 w 359"/>
                <a:gd name="T3" fmla="*/ 26 h 196"/>
                <a:gd name="T4" fmla="*/ 344 w 359"/>
                <a:gd name="T5" fmla="*/ 57 h 196"/>
                <a:gd name="T6" fmla="*/ 335 w 359"/>
                <a:gd name="T7" fmla="*/ 44 h 196"/>
                <a:gd name="T8" fmla="*/ 0 w 359"/>
                <a:gd name="T9" fmla="*/ 196 h 196"/>
                <a:gd name="T10" fmla="*/ 14 w 359"/>
                <a:gd name="T11" fmla="*/ 167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9" h="196">
                  <a:moveTo>
                    <a:pt x="14" y="167"/>
                  </a:moveTo>
                  <a:cubicBezTo>
                    <a:pt x="136" y="59"/>
                    <a:pt x="300" y="0"/>
                    <a:pt x="346" y="26"/>
                  </a:cubicBezTo>
                  <a:cubicBezTo>
                    <a:pt x="359" y="33"/>
                    <a:pt x="356" y="44"/>
                    <a:pt x="344" y="57"/>
                  </a:cubicBezTo>
                  <a:cubicBezTo>
                    <a:pt x="345" y="51"/>
                    <a:pt x="343" y="46"/>
                    <a:pt x="335" y="44"/>
                  </a:cubicBezTo>
                  <a:cubicBezTo>
                    <a:pt x="300" y="34"/>
                    <a:pt x="178" y="83"/>
                    <a:pt x="0" y="196"/>
                  </a:cubicBezTo>
                  <a:cubicBezTo>
                    <a:pt x="5" y="186"/>
                    <a:pt x="9" y="177"/>
                    <a:pt x="14" y="167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5" name="ïŝľîḍé"/>
            <p:cNvSpPr/>
            <p:nvPr>
              <p:custDataLst>
                <p:tags r:id="rId54"/>
              </p:custDataLst>
            </p:nvPr>
          </p:nvSpPr>
          <p:spPr bwMode="auto">
            <a:xfrm>
              <a:off x="6635751" y="3327400"/>
              <a:ext cx="376238" cy="276225"/>
            </a:xfrm>
            <a:custGeom>
              <a:avLst/>
              <a:gdLst>
                <a:gd name="T0" fmla="*/ 14 w 197"/>
                <a:gd name="T1" fmla="*/ 116 h 145"/>
                <a:gd name="T2" fmla="*/ 197 w 197"/>
                <a:gd name="T3" fmla="*/ 0 h 145"/>
                <a:gd name="T4" fmla="*/ 134 w 197"/>
                <a:gd name="T5" fmla="*/ 66 h 145"/>
                <a:gd name="T6" fmla="*/ 0 w 197"/>
                <a:gd name="T7" fmla="*/ 145 h 145"/>
                <a:gd name="T8" fmla="*/ 14 w 197"/>
                <a:gd name="T9" fmla="*/ 116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145">
                  <a:moveTo>
                    <a:pt x="14" y="116"/>
                  </a:moveTo>
                  <a:cubicBezTo>
                    <a:pt x="71" y="66"/>
                    <a:pt x="138" y="25"/>
                    <a:pt x="197" y="0"/>
                  </a:cubicBezTo>
                  <a:cubicBezTo>
                    <a:pt x="178" y="22"/>
                    <a:pt x="155" y="44"/>
                    <a:pt x="134" y="66"/>
                  </a:cubicBezTo>
                  <a:cubicBezTo>
                    <a:pt x="94" y="87"/>
                    <a:pt x="49" y="114"/>
                    <a:pt x="0" y="145"/>
                  </a:cubicBezTo>
                  <a:cubicBezTo>
                    <a:pt x="5" y="135"/>
                    <a:pt x="9" y="126"/>
                    <a:pt x="14" y="116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6" name="iṥľidé"/>
            <p:cNvSpPr/>
            <p:nvPr>
              <p:custDataLst>
                <p:tags r:id="rId55"/>
              </p:custDataLst>
            </p:nvPr>
          </p:nvSpPr>
          <p:spPr bwMode="auto">
            <a:xfrm>
              <a:off x="7016751" y="3290888"/>
              <a:ext cx="92075" cy="98425"/>
            </a:xfrm>
            <a:custGeom>
              <a:avLst/>
              <a:gdLst>
                <a:gd name="T0" fmla="*/ 25 w 48"/>
                <a:gd name="T1" fmla="*/ 8 h 52"/>
                <a:gd name="T2" fmla="*/ 48 w 48"/>
                <a:gd name="T3" fmla="*/ 0 h 52"/>
                <a:gd name="T4" fmla="*/ 35 w 48"/>
                <a:gd name="T5" fmla="*/ 37 h 52"/>
                <a:gd name="T6" fmla="*/ 0 w 48"/>
                <a:gd name="T7" fmla="*/ 52 h 52"/>
                <a:gd name="T8" fmla="*/ 25 w 48"/>
                <a:gd name="T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52">
                  <a:moveTo>
                    <a:pt x="25" y="8"/>
                  </a:moveTo>
                  <a:cubicBezTo>
                    <a:pt x="33" y="5"/>
                    <a:pt x="40" y="3"/>
                    <a:pt x="48" y="0"/>
                  </a:cubicBezTo>
                  <a:cubicBezTo>
                    <a:pt x="47" y="10"/>
                    <a:pt x="43" y="22"/>
                    <a:pt x="35" y="37"/>
                  </a:cubicBezTo>
                  <a:cubicBezTo>
                    <a:pt x="24" y="41"/>
                    <a:pt x="12" y="46"/>
                    <a:pt x="0" y="52"/>
                  </a:cubicBezTo>
                  <a:cubicBezTo>
                    <a:pt x="13" y="33"/>
                    <a:pt x="21" y="18"/>
                    <a:pt x="25" y="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7" name="i$lîḑè"/>
            <p:cNvSpPr/>
            <p:nvPr>
              <p:custDataLst>
                <p:tags r:id="rId56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37 w 143"/>
                <a:gd name="T3" fmla="*/ 70 h 118"/>
                <a:gd name="T4" fmla="*/ 38 w 143"/>
                <a:gd name="T5" fmla="*/ 70 h 118"/>
                <a:gd name="T6" fmla="*/ 49 w 143"/>
                <a:gd name="T7" fmla="*/ 60 h 118"/>
                <a:gd name="T8" fmla="*/ 50 w 143"/>
                <a:gd name="T9" fmla="*/ 60 h 118"/>
                <a:gd name="T10" fmla="*/ 55 w 143"/>
                <a:gd name="T11" fmla="*/ 56 h 118"/>
                <a:gd name="T12" fmla="*/ 56 w 143"/>
                <a:gd name="T13" fmla="*/ 56 h 118"/>
                <a:gd name="T14" fmla="*/ 61 w 143"/>
                <a:gd name="T15" fmla="*/ 51 h 118"/>
                <a:gd name="T16" fmla="*/ 62 w 143"/>
                <a:gd name="T17" fmla="*/ 51 h 118"/>
                <a:gd name="T18" fmla="*/ 67 w 143"/>
                <a:gd name="T19" fmla="*/ 47 h 118"/>
                <a:gd name="T20" fmla="*/ 68 w 143"/>
                <a:gd name="T21" fmla="*/ 46 h 118"/>
                <a:gd name="T22" fmla="*/ 73 w 143"/>
                <a:gd name="T23" fmla="*/ 43 h 118"/>
                <a:gd name="T24" fmla="*/ 74 w 143"/>
                <a:gd name="T25" fmla="*/ 42 h 118"/>
                <a:gd name="T26" fmla="*/ 79 w 143"/>
                <a:gd name="T27" fmla="*/ 39 h 118"/>
                <a:gd name="T28" fmla="*/ 81 w 143"/>
                <a:gd name="T29" fmla="*/ 38 h 118"/>
                <a:gd name="T30" fmla="*/ 85 w 143"/>
                <a:gd name="T31" fmla="*/ 35 h 118"/>
                <a:gd name="T32" fmla="*/ 87 w 143"/>
                <a:gd name="T33" fmla="*/ 33 h 118"/>
                <a:gd name="T34" fmla="*/ 91 w 143"/>
                <a:gd name="T35" fmla="*/ 30 h 118"/>
                <a:gd name="T36" fmla="*/ 93 w 143"/>
                <a:gd name="T37" fmla="*/ 29 h 118"/>
                <a:gd name="T38" fmla="*/ 97 w 143"/>
                <a:gd name="T39" fmla="*/ 27 h 118"/>
                <a:gd name="T40" fmla="*/ 100 w 143"/>
                <a:gd name="T41" fmla="*/ 25 h 118"/>
                <a:gd name="T42" fmla="*/ 103 w 143"/>
                <a:gd name="T43" fmla="*/ 23 h 118"/>
                <a:gd name="T44" fmla="*/ 106 w 143"/>
                <a:gd name="T45" fmla="*/ 21 h 118"/>
                <a:gd name="T46" fmla="*/ 110 w 143"/>
                <a:gd name="T47" fmla="*/ 19 h 118"/>
                <a:gd name="T48" fmla="*/ 112 w 143"/>
                <a:gd name="T49" fmla="*/ 17 h 118"/>
                <a:gd name="T50" fmla="*/ 115 w 143"/>
                <a:gd name="T51" fmla="*/ 15 h 118"/>
                <a:gd name="T52" fmla="*/ 119 w 143"/>
                <a:gd name="T53" fmla="*/ 13 h 118"/>
                <a:gd name="T54" fmla="*/ 121 w 143"/>
                <a:gd name="T55" fmla="*/ 12 h 118"/>
                <a:gd name="T56" fmla="*/ 125 w 143"/>
                <a:gd name="T57" fmla="*/ 9 h 118"/>
                <a:gd name="T58" fmla="*/ 128 w 143"/>
                <a:gd name="T59" fmla="*/ 8 h 118"/>
                <a:gd name="T60" fmla="*/ 132 w 143"/>
                <a:gd name="T61" fmla="*/ 6 h 118"/>
                <a:gd name="T62" fmla="*/ 133 w 143"/>
                <a:gd name="T63" fmla="*/ 5 h 118"/>
                <a:gd name="T64" fmla="*/ 138 w 143"/>
                <a:gd name="T65" fmla="*/ 2 h 118"/>
                <a:gd name="T66" fmla="*/ 140 w 143"/>
                <a:gd name="T67" fmla="*/ 1 h 118"/>
                <a:gd name="T68" fmla="*/ 143 w 143"/>
                <a:gd name="T69" fmla="*/ 0 h 118"/>
                <a:gd name="T70" fmla="*/ 120 w 143"/>
                <a:gd name="T71" fmla="*/ 47 h 118"/>
                <a:gd name="T72" fmla="*/ 0 w 143"/>
                <a:gd name="T73" fmla="*/ 118 h 118"/>
                <a:gd name="T74" fmla="*/ 14 w 143"/>
                <a:gd name="T75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2" y="83"/>
                    <a:pt x="30" y="76"/>
                    <a:pt x="37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41" y="66"/>
                    <a:pt x="45" y="63"/>
                    <a:pt x="49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2" y="59"/>
                    <a:pt x="53" y="57"/>
                    <a:pt x="55" y="56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7" y="54"/>
                    <a:pt x="59" y="53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4" y="50"/>
                    <a:pt x="65" y="48"/>
                    <a:pt x="67" y="47"/>
                  </a:cubicBezTo>
                  <a:cubicBezTo>
                    <a:pt x="67" y="47"/>
                    <a:pt x="68" y="47"/>
                    <a:pt x="68" y="46"/>
                  </a:cubicBezTo>
                  <a:cubicBezTo>
                    <a:pt x="70" y="45"/>
                    <a:pt x="72" y="44"/>
                    <a:pt x="73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1"/>
                    <a:pt x="78" y="40"/>
                    <a:pt x="79" y="39"/>
                  </a:cubicBezTo>
                  <a:cubicBezTo>
                    <a:pt x="80" y="38"/>
                    <a:pt x="80" y="38"/>
                    <a:pt x="81" y="38"/>
                  </a:cubicBezTo>
                  <a:cubicBezTo>
                    <a:pt x="82" y="37"/>
                    <a:pt x="84" y="36"/>
                    <a:pt x="85" y="35"/>
                  </a:cubicBezTo>
                  <a:cubicBezTo>
                    <a:pt x="86" y="34"/>
                    <a:pt x="86" y="34"/>
                    <a:pt x="87" y="33"/>
                  </a:cubicBezTo>
                  <a:cubicBezTo>
                    <a:pt x="88" y="32"/>
                    <a:pt x="90" y="31"/>
                    <a:pt x="91" y="30"/>
                  </a:cubicBezTo>
                  <a:cubicBezTo>
                    <a:pt x="92" y="30"/>
                    <a:pt x="93" y="30"/>
                    <a:pt x="93" y="29"/>
                  </a:cubicBezTo>
                  <a:cubicBezTo>
                    <a:pt x="95" y="28"/>
                    <a:pt x="96" y="27"/>
                    <a:pt x="97" y="27"/>
                  </a:cubicBezTo>
                  <a:cubicBezTo>
                    <a:pt x="98" y="26"/>
                    <a:pt x="99" y="25"/>
                    <a:pt x="100" y="25"/>
                  </a:cubicBezTo>
                  <a:cubicBezTo>
                    <a:pt x="101" y="24"/>
                    <a:pt x="102" y="23"/>
                    <a:pt x="103" y="23"/>
                  </a:cubicBezTo>
                  <a:cubicBezTo>
                    <a:pt x="104" y="22"/>
                    <a:pt x="105" y="22"/>
                    <a:pt x="106" y="21"/>
                  </a:cubicBezTo>
                  <a:cubicBezTo>
                    <a:pt x="107" y="20"/>
                    <a:pt x="108" y="19"/>
                    <a:pt x="110" y="19"/>
                  </a:cubicBezTo>
                  <a:cubicBezTo>
                    <a:pt x="110" y="18"/>
                    <a:pt x="111" y="18"/>
                    <a:pt x="112" y="17"/>
                  </a:cubicBezTo>
                  <a:cubicBezTo>
                    <a:pt x="113" y="16"/>
                    <a:pt x="114" y="16"/>
                    <a:pt x="115" y="15"/>
                  </a:cubicBezTo>
                  <a:cubicBezTo>
                    <a:pt x="116" y="15"/>
                    <a:pt x="118" y="14"/>
                    <a:pt x="119" y="13"/>
                  </a:cubicBezTo>
                  <a:cubicBezTo>
                    <a:pt x="120" y="13"/>
                    <a:pt x="121" y="12"/>
                    <a:pt x="121" y="12"/>
                  </a:cubicBezTo>
                  <a:cubicBezTo>
                    <a:pt x="123" y="11"/>
                    <a:pt x="124" y="10"/>
                    <a:pt x="125" y="9"/>
                  </a:cubicBezTo>
                  <a:cubicBezTo>
                    <a:pt x="126" y="9"/>
                    <a:pt x="127" y="8"/>
                    <a:pt x="128" y="8"/>
                  </a:cubicBezTo>
                  <a:cubicBezTo>
                    <a:pt x="129" y="7"/>
                    <a:pt x="130" y="6"/>
                    <a:pt x="132" y="6"/>
                  </a:cubicBezTo>
                  <a:cubicBezTo>
                    <a:pt x="132" y="5"/>
                    <a:pt x="133" y="5"/>
                    <a:pt x="133" y="5"/>
                  </a:cubicBezTo>
                  <a:cubicBezTo>
                    <a:pt x="135" y="4"/>
                    <a:pt x="137" y="3"/>
                    <a:pt x="138" y="2"/>
                  </a:cubicBezTo>
                  <a:cubicBezTo>
                    <a:pt x="139" y="2"/>
                    <a:pt x="139" y="1"/>
                    <a:pt x="140" y="1"/>
                  </a:cubicBezTo>
                  <a:cubicBezTo>
                    <a:pt x="141" y="0"/>
                    <a:pt x="142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8" name="íṥḷîḋé"/>
            <p:cNvSpPr/>
            <p:nvPr>
              <p:custDataLst>
                <p:tags r:id="rId57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42 w 143"/>
                <a:gd name="T3" fmla="*/ 66 h 118"/>
                <a:gd name="T4" fmla="*/ 42 w 143"/>
                <a:gd name="T5" fmla="*/ 66 h 118"/>
                <a:gd name="T6" fmla="*/ 44 w 143"/>
                <a:gd name="T7" fmla="*/ 64 h 118"/>
                <a:gd name="T8" fmla="*/ 45 w 143"/>
                <a:gd name="T9" fmla="*/ 64 h 118"/>
                <a:gd name="T10" fmla="*/ 47 w 143"/>
                <a:gd name="T11" fmla="*/ 62 h 118"/>
                <a:gd name="T12" fmla="*/ 47 w 143"/>
                <a:gd name="T13" fmla="*/ 62 h 118"/>
                <a:gd name="T14" fmla="*/ 50 w 143"/>
                <a:gd name="T15" fmla="*/ 60 h 118"/>
                <a:gd name="T16" fmla="*/ 50 w 143"/>
                <a:gd name="T17" fmla="*/ 60 h 118"/>
                <a:gd name="T18" fmla="*/ 53 w 143"/>
                <a:gd name="T19" fmla="*/ 58 h 118"/>
                <a:gd name="T20" fmla="*/ 53 w 143"/>
                <a:gd name="T21" fmla="*/ 58 h 118"/>
                <a:gd name="T22" fmla="*/ 59 w 143"/>
                <a:gd name="T23" fmla="*/ 53 h 118"/>
                <a:gd name="T24" fmla="*/ 59 w 143"/>
                <a:gd name="T25" fmla="*/ 53 h 118"/>
                <a:gd name="T26" fmla="*/ 61 w 143"/>
                <a:gd name="T27" fmla="*/ 51 h 118"/>
                <a:gd name="T28" fmla="*/ 62 w 143"/>
                <a:gd name="T29" fmla="*/ 51 h 118"/>
                <a:gd name="T30" fmla="*/ 64 w 143"/>
                <a:gd name="T31" fmla="*/ 49 h 118"/>
                <a:gd name="T32" fmla="*/ 65 w 143"/>
                <a:gd name="T33" fmla="*/ 49 h 118"/>
                <a:gd name="T34" fmla="*/ 67 w 143"/>
                <a:gd name="T35" fmla="*/ 47 h 118"/>
                <a:gd name="T36" fmla="*/ 68 w 143"/>
                <a:gd name="T37" fmla="*/ 47 h 118"/>
                <a:gd name="T38" fmla="*/ 69 w 143"/>
                <a:gd name="T39" fmla="*/ 46 h 118"/>
                <a:gd name="T40" fmla="*/ 71 w 143"/>
                <a:gd name="T41" fmla="*/ 45 h 118"/>
                <a:gd name="T42" fmla="*/ 72 w 143"/>
                <a:gd name="T43" fmla="*/ 44 h 118"/>
                <a:gd name="T44" fmla="*/ 73 w 143"/>
                <a:gd name="T45" fmla="*/ 43 h 118"/>
                <a:gd name="T46" fmla="*/ 74 w 143"/>
                <a:gd name="T47" fmla="*/ 42 h 118"/>
                <a:gd name="T48" fmla="*/ 81 w 143"/>
                <a:gd name="T49" fmla="*/ 37 h 118"/>
                <a:gd name="T50" fmla="*/ 81 w 143"/>
                <a:gd name="T51" fmla="*/ 37 h 118"/>
                <a:gd name="T52" fmla="*/ 83 w 143"/>
                <a:gd name="T53" fmla="*/ 36 h 118"/>
                <a:gd name="T54" fmla="*/ 84 w 143"/>
                <a:gd name="T55" fmla="*/ 35 h 118"/>
                <a:gd name="T56" fmla="*/ 86 w 143"/>
                <a:gd name="T57" fmla="*/ 34 h 118"/>
                <a:gd name="T58" fmla="*/ 86 w 143"/>
                <a:gd name="T59" fmla="*/ 34 h 118"/>
                <a:gd name="T60" fmla="*/ 88 w 143"/>
                <a:gd name="T61" fmla="*/ 32 h 118"/>
                <a:gd name="T62" fmla="*/ 89 w 143"/>
                <a:gd name="T63" fmla="*/ 32 h 118"/>
                <a:gd name="T64" fmla="*/ 91 w 143"/>
                <a:gd name="T65" fmla="*/ 30 h 118"/>
                <a:gd name="T66" fmla="*/ 91 w 143"/>
                <a:gd name="T67" fmla="*/ 30 h 118"/>
                <a:gd name="T68" fmla="*/ 143 w 143"/>
                <a:gd name="T69" fmla="*/ 0 h 118"/>
                <a:gd name="T70" fmla="*/ 120 w 143"/>
                <a:gd name="T71" fmla="*/ 47 h 118"/>
                <a:gd name="T72" fmla="*/ 0 w 143"/>
                <a:gd name="T73" fmla="*/ 118 h 118"/>
                <a:gd name="T74" fmla="*/ 14 w 143"/>
                <a:gd name="T75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3" y="81"/>
                    <a:pt x="32" y="74"/>
                    <a:pt x="42" y="66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3" y="66"/>
                    <a:pt x="43" y="65"/>
                    <a:pt x="44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5" y="63"/>
                    <a:pt x="46" y="63"/>
                    <a:pt x="47" y="62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8" y="61"/>
                    <a:pt x="49" y="61"/>
                    <a:pt x="50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1" y="59"/>
                    <a:pt x="52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5" y="56"/>
                    <a:pt x="57" y="55"/>
                    <a:pt x="59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60" y="53"/>
                    <a:pt x="60" y="52"/>
                    <a:pt x="61" y="51"/>
                  </a:cubicBezTo>
                  <a:cubicBezTo>
                    <a:pt x="61" y="51"/>
                    <a:pt x="62" y="51"/>
                    <a:pt x="62" y="51"/>
                  </a:cubicBezTo>
                  <a:cubicBezTo>
                    <a:pt x="63" y="50"/>
                    <a:pt x="63" y="50"/>
                    <a:pt x="64" y="49"/>
                  </a:cubicBezTo>
                  <a:cubicBezTo>
                    <a:pt x="64" y="49"/>
                    <a:pt x="65" y="49"/>
                    <a:pt x="65" y="49"/>
                  </a:cubicBezTo>
                  <a:cubicBezTo>
                    <a:pt x="65" y="48"/>
                    <a:pt x="66" y="48"/>
                    <a:pt x="67" y="47"/>
                  </a:cubicBezTo>
                  <a:cubicBezTo>
                    <a:pt x="67" y="47"/>
                    <a:pt x="67" y="47"/>
                    <a:pt x="68" y="47"/>
                  </a:cubicBezTo>
                  <a:cubicBezTo>
                    <a:pt x="68" y="46"/>
                    <a:pt x="69" y="46"/>
                    <a:pt x="69" y="46"/>
                  </a:cubicBezTo>
                  <a:cubicBezTo>
                    <a:pt x="70" y="45"/>
                    <a:pt x="70" y="45"/>
                    <a:pt x="71" y="45"/>
                  </a:cubicBezTo>
                  <a:cubicBezTo>
                    <a:pt x="71" y="44"/>
                    <a:pt x="71" y="44"/>
                    <a:pt x="72" y="44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0"/>
                    <a:pt x="79" y="39"/>
                    <a:pt x="81" y="37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7"/>
                    <a:pt x="83" y="36"/>
                    <a:pt x="83" y="36"/>
                  </a:cubicBezTo>
                  <a:cubicBezTo>
                    <a:pt x="84" y="35"/>
                    <a:pt x="84" y="35"/>
                    <a:pt x="84" y="35"/>
                  </a:cubicBezTo>
                  <a:cubicBezTo>
                    <a:pt x="84" y="35"/>
                    <a:pt x="85" y="35"/>
                    <a:pt x="86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7" y="33"/>
                    <a:pt x="88" y="33"/>
                    <a:pt x="88" y="32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90" y="31"/>
                    <a:pt x="90" y="31"/>
                    <a:pt x="91" y="30"/>
                  </a:cubicBezTo>
                  <a:cubicBezTo>
                    <a:pt x="91" y="30"/>
                    <a:pt x="91" y="30"/>
                    <a:pt x="91" y="30"/>
                  </a:cubicBezTo>
                  <a:cubicBezTo>
                    <a:pt x="108" y="19"/>
                    <a:pt x="126" y="9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9" name="ïşļíḍè"/>
            <p:cNvSpPr/>
            <p:nvPr>
              <p:custDataLst>
                <p:tags r:id="rId58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49 w 143"/>
                <a:gd name="T3" fmla="*/ 60 h 118"/>
                <a:gd name="T4" fmla="*/ 49 w 143"/>
                <a:gd name="T5" fmla="*/ 60 h 118"/>
                <a:gd name="T6" fmla="*/ 61 w 143"/>
                <a:gd name="T7" fmla="*/ 51 h 118"/>
                <a:gd name="T8" fmla="*/ 62 w 143"/>
                <a:gd name="T9" fmla="*/ 51 h 118"/>
                <a:gd name="T10" fmla="*/ 67 w 143"/>
                <a:gd name="T11" fmla="*/ 47 h 118"/>
                <a:gd name="T12" fmla="*/ 68 w 143"/>
                <a:gd name="T13" fmla="*/ 47 h 118"/>
                <a:gd name="T14" fmla="*/ 74 w 143"/>
                <a:gd name="T15" fmla="*/ 42 h 118"/>
                <a:gd name="T16" fmla="*/ 74 w 143"/>
                <a:gd name="T17" fmla="*/ 42 h 118"/>
                <a:gd name="T18" fmla="*/ 80 w 143"/>
                <a:gd name="T19" fmla="*/ 38 h 118"/>
                <a:gd name="T20" fmla="*/ 80 w 143"/>
                <a:gd name="T21" fmla="*/ 38 h 118"/>
                <a:gd name="T22" fmla="*/ 86 w 143"/>
                <a:gd name="T23" fmla="*/ 34 h 118"/>
                <a:gd name="T24" fmla="*/ 86 w 143"/>
                <a:gd name="T25" fmla="*/ 34 h 118"/>
                <a:gd name="T26" fmla="*/ 92 w 143"/>
                <a:gd name="T27" fmla="*/ 30 h 118"/>
                <a:gd name="T28" fmla="*/ 93 w 143"/>
                <a:gd name="T29" fmla="*/ 29 h 118"/>
                <a:gd name="T30" fmla="*/ 98 w 143"/>
                <a:gd name="T31" fmla="*/ 26 h 118"/>
                <a:gd name="T32" fmla="*/ 99 w 143"/>
                <a:gd name="T33" fmla="*/ 25 h 118"/>
                <a:gd name="T34" fmla="*/ 104 w 143"/>
                <a:gd name="T35" fmla="*/ 22 h 118"/>
                <a:gd name="T36" fmla="*/ 105 w 143"/>
                <a:gd name="T37" fmla="*/ 21 h 118"/>
                <a:gd name="T38" fmla="*/ 110 w 143"/>
                <a:gd name="T39" fmla="*/ 18 h 118"/>
                <a:gd name="T40" fmla="*/ 112 w 143"/>
                <a:gd name="T41" fmla="*/ 18 h 118"/>
                <a:gd name="T42" fmla="*/ 116 w 143"/>
                <a:gd name="T43" fmla="*/ 15 h 118"/>
                <a:gd name="T44" fmla="*/ 118 w 143"/>
                <a:gd name="T45" fmla="*/ 14 h 118"/>
                <a:gd name="T46" fmla="*/ 122 w 143"/>
                <a:gd name="T47" fmla="*/ 11 h 118"/>
                <a:gd name="T48" fmla="*/ 124 w 143"/>
                <a:gd name="T49" fmla="*/ 10 h 118"/>
                <a:gd name="T50" fmla="*/ 128 w 143"/>
                <a:gd name="T51" fmla="*/ 8 h 118"/>
                <a:gd name="T52" fmla="*/ 131 w 143"/>
                <a:gd name="T53" fmla="*/ 6 h 118"/>
                <a:gd name="T54" fmla="*/ 134 w 143"/>
                <a:gd name="T55" fmla="*/ 4 h 118"/>
                <a:gd name="T56" fmla="*/ 137 w 143"/>
                <a:gd name="T57" fmla="*/ 3 h 118"/>
                <a:gd name="T58" fmla="*/ 140 w 143"/>
                <a:gd name="T59" fmla="*/ 1 h 118"/>
                <a:gd name="T60" fmla="*/ 143 w 143"/>
                <a:gd name="T61" fmla="*/ 0 h 118"/>
                <a:gd name="T62" fmla="*/ 120 w 143"/>
                <a:gd name="T63" fmla="*/ 47 h 118"/>
                <a:gd name="T64" fmla="*/ 0 w 143"/>
                <a:gd name="T65" fmla="*/ 118 h 118"/>
                <a:gd name="T66" fmla="*/ 14 w 143"/>
                <a:gd name="T67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6" y="79"/>
                    <a:pt x="37" y="70"/>
                    <a:pt x="49" y="60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53" y="57"/>
                    <a:pt x="57" y="54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4" y="50"/>
                    <a:pt x="65" y="48"/>
                    <a:pt x="67" y="47"/>
                  </a:cubicBezTo>
                  <a:cubicBezTo>
                    <a:pt x="68" y="47"/>
                    <a:pt x="68" y="47"/>
                    <a:pt x="68" y="47"/>
                  </a:cubicBezTo>
                  <a:cubicBezTo>
                    <a:pt x="70" y="45"/>
                    <a:pt x="72" y="44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1"/>
                    <a:pt x="78" y="40"/>
                    <a:pt x="80" y="38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2" y="37"/>
                    <a:pt x="84" y="35"/>
                    <a:pt x="86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8" y="33"/>
                    <a:pt x="90" y="31"/>
                    <a:pt x="92" y="30"/>
                  </a:cubicBezTo>
                  <a:cubicBezTo>
                    <a:pt x="92" y="30"/>
                    <a:pt x="92" y="30"/>
                    <a:pt x="93" y="29"/>
                  </a:cubicBezTo>
                  <a:cubicBezTo>
                    <a:pt x="94" y="28"/>
                    <a:pt x="96" y="27"/>
                    <a:pt x="98" y="26"/>
                  </a:cubicBezTo>
                  <a:cubicBezTo>
                    <a:pt x="98" y="26"/>
                    <a:pt x="98" y="26"/>
                    <a:pt x="99" y="25"/>
                  </a:cubicBezTo>
                  <a:cubicBezTo>
                    <a:pt x="101" y="24"/>
                    <a:pt x="102" y="23"/>
                    <a:pt x="104" y="22"/>
                  </a:cubicBezTo>
                  <a:cubicBezTo>
                    <a:pt x="105" y="22"/>
                    <a:pt x="105" y="22"/>
                    <a:pt x="105" y="21"/>
                  </a:cubicBezTo>
                  <a:cubicBezTo>
                    <a:pt x="107" y="20"/>
                    <a:pt x="108" y="19"/>
                    <a:pt x="110" y="18"/>
                  </a:cubicBezTo>
                  <a:cubicBezTo>
                    <a:pt x="111" y="18"/>
                    <a:pt x="111" y="18"/>
                    <a:pt x="112" y="18"/>
                  </a:cubicBezTo>
                  <a:cubicBezTo>
                    <a:pt x="113" y="17"/>
                    <a:pt x="115" y="16"/>
                    <a:pt x="116" y="15"/>
                  </a:cubicBezTo>
                  <a:cubicBezTo>
                    <a:pt x="117" y="14"/>
                    <a:pt x="117" y="14"/>
                    <a:pt x="118" y="14"/>
                  </a:cubicBezTo>
                  <a:cubicBezTo>
                    <a:pt x="120" y="13"/>
                    <a:pt x="121" y="12"/>
                    <a:pt x="122" y="11"/>
                  </a:cubicBezTo>
                  <a:cubicBezTo>
                    <a:pt x="123" y="11"/>
                    <a:pt x="124" y="10"/>
                    <a:pt x="124" y="10"/>
                  </a:cubicBezTo>
                  <a:cubicBezTo>
                    <a:pt x="126" y="9"/>
                    <a:pt x="127" y="8"/>
                    <a:pt x="128" y="8"/>
                  </a:cubicBezTo>
                  <a:cubicBezTo>
                    <a:pt x="129" y="7"/>
                    <a:pt x="130" y="7"/>
                    <a:pt x="131" y="6"/>
                  </a:cubicBezTo>
                  <a:cubicBezTo>
                    <a:pt x="132" y="5"/>
                    <a:pt x="133" y="5"/>
                    <a:pt x="134" y="4"/>
                  </a:cubicBezTo>
                  <a:cubicBezTo>
                    <a:pt x="135" y="4"/>
                    <a:pt x="136" y="3"/>
                    <a:pt x="137" y="3"/>
                  </a:cubicBezTo>
                  <a:cubicBezTo>
                    <a:pt x="138" y="2"/>
                    <a:pt x="139" y="1"/>
                    <a:pt x="140" y="1"/>
                  </a:cubicBezTo>
                  <a:cubicBezTo>
                    <a:pt x="141" y="0"/>
                    <a:pt x="142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0" name="ïş1íḍê"/>
            <p:cNvSpPr/>
            <p:nvPr>
              <p:custDataLst>
                <p:tags r:id="rId59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84 w 143"/>
                <a:gd name="T3" fmla="*/ 35 h 118"/>
                <a:gd name="T4" fmla="*/ 85 w 143"/>
                <a:gd name="T5" fmla="*/ 35 h 118"/>
                <a:gd name="T6" fmla="*/ 87 w 143"/>
                <a:gd name="T7" fmla="*/ 33 h 118"/>
                <a:gd name="T8" fmla="*/ 88 w 143"/>
                <a:gd name="T9" fmla="*/ 33 h 118"/>
                <a:gd name="T10" fmla="*/ 90 w 143"/>
                <a:gd name="T11" fmla="*/ 31 h 118"/>
                <a:gd name="T12" fmla="*/ 90 w 143"/>
                <a:gd name="T13" fmla="*/ 31 h 118"/>
                <a:gd name="T14" fmla="*/ 93 w 143"/>
                <a:gd name="T15" fmla="*/ 29 h 118"/>
                <a:gd name="T16" fmla="*/ 93 w 143"/>
                <a:gd name="T17" fmla="*/ 29 h 118"/>
                <a:gd name="T18" fmla="*/ 96 w 143"/>
                <a:gd name="T19" fmla="*/ 27 h 118"/>
                <a:gd name="T20" fmla="*/ 96 w 143"/>
                <a:gd name="T21" fmla="*/ 27 h 118"/>
                <a:gd name="T22" fmla="*/ 102 w 143"/>
                <a:gd name="T23" fmla="*/ 24 h 118"/>
                <a:gd name="T24" fmla="*/ 102 w 143"/>
                <a:gd name="T25" fmla="*/ 23 h 118"/>
                <a:gd name="T26" fmla="*/ 105 w 143"/>
                <a:gd name="T27" fmla="*/ 22 h 118"/>
                <a:gd name="T28" fmla="*/ 105 w 143"/>
                <a:gd name="T29" fmla="*/ 21 h 118"/>
                <a:gd name="T30" fmla="*/ 107 w 143"/>
                <a:gd name="T31" fmla="*/ 20 h 118"/>
                <a:gd name="T32" fmla="*/ 108 w 143"/>
                <a:gd name="T33" fmla="*/ 19 h 118"/>
                <a:gd name="T34" fmla="*/ 110 w 143"/>
                <a:gd name="T35" fmla="*/ 18 h 118"/>
                <a:gd name="T36" fmla="*/ 111 w 143"/>
                <a:gd name="T37" fmla="*/ 18 h 118"/>
                <a:gd name="T38" fmla="*/ 113 w 143"/>
                <a:gd name="T39" fmla="*/ 17 h 118"/>
                <a:gd name="T40" fmla="*/ 114 w 143"/>
                <a:gd name="T41" fmla="*/ 16 h 118"/>
                <a:gd name="T42" fmla="*/ 116 w 143"/>
                <a:gd name="T43" fmla="*/ 15 h 118"/>
                <a:gd name="T44" fmla="*/ 117 w 143"/>
                <a:gd name="T45" fmla="*/ 14 h 118"/>
                <a:gd name="T46" fmla="*/ 118 w 143"/>
                <a:gd name="T47" fmla="*/ 13 h 118"/>
                <a:gd name="T48" fmla="*/ 120 w 143"/>
                <a:gd name="T49" fmla="*/ 12 h 118"/>
                <a:gd name="T50" fmla="*/ 122 w 143"/>
                <a:gd name="T51" fmla="*/ 11 h 118"/>
                <a:gd name="T52" fmla="*/ 124 w 143"/>
                <a:gd name="T53" fmla="*/ 10 h 118"/>
                <a:gd name="T54" fmla="*/ 125 w 143"/>
                <a:gd name="T55" fmla="*/ 10 h 118"/>
                <a:gd name="T56" fmla="*/ 126 w 143"/>
                <a:gd name="T57" fmla="*/ 9 h 118"/>
                <a:gd name="T58" fmla="*/ 128 w 143"/>
                <a:gd name="T59" fmla="*/ 8 h 118"/>
                <a:gd name="T60" fmla="*/ 129 w 143"/>
                <a:gd name="T61" fmla="*/ 7 h 118"/>
                <a:gd name="T62" fmla="*/ 130 w 143"/>
                <a:gd name="T63" fmla="*/ 6 h 118"/>
                <a:gd name="T64" fmla="*/ 132 w 143"/>
                <a:gd name="T65" fmla="*/ 5 h 118"/>
                <a:gd name="T66" fmla="*/ 133 w 143"/>
                <a:gd name="T67" fmla="*/ 5 h 118"/>
                <a:gd name="T68" fmla="*/ 135 w 143"/>
                <a:gd name="T69" fmla="*/ 4 h 118"/>
                <a:gd name="T70" fmla="*/ 136 w 143"/>
                <a:gd name="T71" fmla="*/ 3 h 118"/>
                <a:gd name="T72" fmla="*/ 137 w 143"/>
                <a:gd name="T73" fmla="*/ 2 h 118"/>
                <a:gd name="T74" fmla="*/ 138 w 143"/>
                <a:gd name="T75" fmla="*/ 2 h 118"/>
                <a:gd name="T76" fmla="*/ 143 w 143"/>
                <a:gd name="T77" fmla="*/ 0 h 118"/>
                <a:gd name="T78" fmla="*/ 120 w 143"/>
                <a:gd name="T79" fmla="*/ 47 h 118"/>
                <a:gd name="T80" fmla="*/ 0 w 143"/>
                <a:gd name="T81" fmla="*/ 118 h 118"/>
                <a:gd name="T82" fmla="*/ 14 w 143"/>
                <a:gd name="T83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37" y="70"/>
                    <a:pt x="60" y="51"/>
                    <a:pt x="84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6" y="34"/>
                    <a:pt x="86" y="34"/>
                    <a:pt x="87" y="33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8" y="32"/>
                    <a:pt x="89" y="32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0"/>
                    <a:pt x="92" y="30"/>
                    <a:pt x="93" y="29"/>
                  </a:cubicBezTo>
                  <a:cubicBezTo>
                    <a:pt x="93" y="29"/>
                    <a:pt x="93" y="29"/>
                    <a:pt x="93" y="29"/>
                  </a:cubicBezTo>
                  <a:cubicBezTo>
                    <a:pt x="94" y="29"/>
                    <a:pt x="95" y="28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8" y="26"/>
                    <a:pt x="100" y="25"/>
                    <a:pt x="102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4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7" y="21"/>
                    <a:pt x="107" y="20"/>
                  </a:cubicBezTo>
                  <a:cubicBezTo>
                    <a:pt x="108" y="20"/>
                    <a:pt x="108" y="20"/>
                    <a:pt x="108" y="19"/>
                  </a:cubicBezTo>
                  <a:cubicBezTo>
                    <a:pt x="109" y="19"/>
                    <a:pt x="109" y="19"/>
                    <a:pt x="110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2" y="17"/>
                    <a:pt x="112" y="17"/>
                    <a:pt x="113" y="17"/>
                  </a:cubicBezTo>
                  <a:cubicBezTo>
                    <a:pt x="113" y="16"/>
                    <a:pt x="114" y="16"/>
                    <a:pt x="114" y="16"/>
                  </a:cubicBezTo>
                  <a:cubicBezTo>
                    <a:pt x="115" y="16"/>
                    <a:pt x="115" y="15"/>
                    <a:pt x="116" y="15"/>
                  </a:cubicBezTo>
                  <a:cubicBezTo>
                    <a:pt x="116" y="15"/>
                    <a:pt x="116" y="15"/>
                    <a:pt x="117" y="14"/>
                  </a:cubicBezTo>
                  <a:cubicBezTo>
                    <a:pt x="117" y="14"/>
                    <a:pt x="118" y="14"/>
                    <a:pt x="118" y="13"/>
                  </a:cubicBezTo>
                  <a:cubicBezTo>
                    <a:pt x="119" y="13"/>
                    <a:pt x="120" y="13"/>
                    <a:pt x="120" y="12"/>
                  </a:cubicBezTo>
                  <a:cubicBezTo>
                    <a:pt x="121" y="12"/>
                    <a:pt x="122" y="12"/>
                    <a:pt x="122" y="11"/>
                  </a:cubicBezTo>
                  <a:cubicBezTo>
                    <a:pt x="123" y="11"/>
                    <a:pt x="123" y="11"/>
                    <a:pt x="124" y="10"/>
                  </a:cubicBezTo>
                  <a:cubicBezTo>
                    <a:pt x="124" y="10"/>
                    <a:pt x="124" y="10"/>
                    <a:pt x="125" y="10"/>
                  </a:cubicBezTo>
                  <a:cubicBezTo>
                    <a:pt x="125" y="9"/>
                    <a:pt x="126" y="9"/>
                    <a:pt x="126" y="9"/>
                  </a:cubicBezTo>
                  <a:cubicBezTo>
                    <a:pt x="127" y="8"/>
                    <a:pt x="127" y="8"/>
                    <a:pt x="128" y="8"/>
                  </a:cubicBezTo>
                  <a:cubicBezTo>
                    <a:pt x="128" y="8"/>
                    <a:pt x="129" y="7"/>
                    <a:pt x="129" y="7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6"/>
                    <a:pt x="131" y="6"/>
                    <a:pt x="132" y="5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4" y="5"/>
                    <a:pt x="134" y="4"/>
                    <a:pt x="135" y="4"/>
                  </a:cubicBezTo>
                  <a:cubicBezTo>
                    <a:pt x="135" y="4"/>
                    <a:pt x="135" y="4"/>
                    <a:pt x="136" y="3"/>
                  </a:cubicBezTo>
                  <a:cubicBezTo>
                    <a:pt x="136" y="3"/>
                    <a:pt x="137" y="3"/>
                    <a:pt x="137" y="2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40" y="1"/>
                    <a:pt x="141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A91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1" name="íšḷíḋê"/>
            <p:cNvSpPr/>
            <p:nvPr>
              <p:custDataLst>
                <p:tags r:id="rId60"/>
              </p:custDataLst>
            </p:nvPr>
          </p:nvSpPr>
          <p:spPr bwMode="auto">
            <a:xfrm>
              <a:off x="5551488" y="1181100"/>
              <a:ext cx="1057275" cy="577850"/>
            </a:xfrm>
            <a:custGeom>
              <a:avLst/>
              <a:gdLst>
                <a:gd name="T0" fmla="*/ 56 w 553"/>
                <a:gd name="T1" fmla="*/ 171 h 303"/>
                <a:gd name="T2" fmla="*/ 7 w 553"/>
                <a:gd name="T3" fmla="*/ 105 h 303"/>
                <a:gd name="T4" fmla="*/ 185 w 553"/>
                <a:gd name="T5" fmla="*/ 149 h 303"/>
                <a:gd name="T6" fmla="*/ 130 w 553"/>
                <a:gd name="T7" fmla="*/ 67 h 303"/>
                <a:gd name="T8" fmla="*/ 188 w 553"/>
                <a:gd name="T9" fmla="*/ 32 h 303"/>
                <a:gd name="T10" fmla="*/ 304 w 553"/>
                <a:gd name="T11" fmla="*/ 74 h 303"/>
                <a:gd name="T12" fmla="*/ 367 w 553"/>
                <a:gd name="T13" fmla="*/ 118 h 303"/>
                <a:gd name="T14" fmla="*/ 334 w 553"/>
                <a:gd name="T15" fmla="*/ 80 h 303"/>
                <a:gd name="T16" fmla="*/ 372 w 553"/>
                <a:gd name="T17" fmla="*/ 57 h 303"/>
                <a:gd name="T18" fmla="*/ 553 w 553"/>
                <a:gd name="T19" fmla="*/ 281 h 303"/>
                <a:gd name="T20" fmla="*/ 417 w 553"/>
                <a:gd name="T21" fmla="*/ 294 h 303"/>
                <a:gd name="T22" fmla="*/ 185 w 553"/>
                <a:gd name="T23" fmla="*/ 300 h 303"/>
                <a:gd name="T24" fmla="*/ 126 w 553"/>
                <a:gd name="T25" fmla="*/ 287 h 303"/>
                <a:gd name="T26" fmla="*/ 56 w 553"/>
                <a:gd name="T27" fmla="*/ 17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3" h="303">
                  <a:moveTo>
                    <a:pt x="56" y="171"/>
                  </a:moveTo>
                  <a:cubicBezTo>
                    <a:pt x="50" y="158"/>
                    <a:pt x="0" y="108"/>
                    <a:pt x="7" y="105"/>
                  </a:cubicBezTo>
                  <a:cubicBezTo>
                    <a:pt x="75" y="81"/>
                    <a:pt x="205" y="179"/>
                    <a:pt x="185" y="149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86" y="0"/>
                    <a:pt x="87" y="10"/>
                    <a:pt x="188" y="32"/>
                  </a:cubicBezTo>
                  <a:cubicBezTo>
                    <a:pt x="228" y="40"/>
                    <a:pt x="276" y="54"/>
                    <a:pt x="304" y="74"/>
                  </a:cubicBezTo>
                  <a:cubicBezTo>
                    <a:pt x="367" y="118"/>
                    <a:pt x="367" y="118"/>
                    <a:pt x="367" y="118"/>
                  </a:cubicBezTo>
                  <a:cubicBezTo>
                    <a:pt x="334" y="80"/>
                    <a:pt x="334" y="80"/>
                    <a:pt x="334" y="80"/>
                  </a:cubicBezTo>
                  <a:cubicBezTo>
                    <a:pt x="289" y="29"/>
                    <a:pt x="294" y="32"/>
                    <a:pt x="372" y="57"/>
                  </a:cubicBezTo>
                  <a:cubicBezTo>
                    <a:pt x="487" y="93"/>
                    <a:pt x="534" y="160"/>
                    <a:pt x="553" y="281"/>
                  </a:cubicBezTo>
                  <a:cubicBezTo>
                    <a:pt x="553" y="281"/>
                    <a:pt x="482" y="287"/>
                    <a:pt x="417" y="294"/>
                  </a:cubicBezTo>
                  <a:cubicBezTo>
                    <a:pt x="353" y="300"/>
                    <a:pt x="220" y="300"/>
                    <a:pt x="185" y="300"/>
                  </a:cubicBezTo>
                  <a:cubicBezTo>
                    <a:pt x="151" y="300"/>
                    <a:pt x="147" y="303"/>
                    <a:pt x="126" y="287"/>
                  </a:cubicBezTo>
                  <a:cubicBezTo>
                    <a:pt x="105" y="272"/>
                    <a:pt x="56" y="171"/>
                    <a:pt x="56" y="171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2" name="iṧlidê"/>
            <p:cNvSpPr/>
            <p:nvPr>
              <p:custDataLst>
                <p:tags r:id="rId61"/>
              </p:custDataLst>
            </p:nvPr>
          </p:nvSpPr>
          <p:spPr bwMode="auto">
            <a:xfrm>
              <a:off x="5559426" y="1189038"/>
              <a:ext cx="1027113" cy="425450"/>
            </a:xfrm>
            <a:custGeom>
              <a:avLst/>
              <a:gdLst>
                <a:gd name="T0" fmla="*/ 15 w 537"/>
                <a:gd name="T1" fmla="*/ 122 h 223"/>
                <a:gd name="T2" fmla="*/ 3 w 537"/>
                <a:gd name="T3" fmla="*/ 101 h 223"/>
                <a:gd name="T4" fmla="*/ 182 w 537"/>
                <a:gd name="T5" fmla="*/ 151 h 223"/>
                <a:gd name="T6" fmla="*/ 153 w 537"/>
                <a:gd name="T7" fmla="*/ 159 h 223"/>
                <a:gd name="T8" fmla="*/ 15 w 537"/>
                <a:gd name="T9" fmla="*/ 122 h 223"/>
                <a:gd name="T10" fmla="*/ 106 w 537"/>
                <a:gd name="T11" fmla="*/ 32 h 223"/>
                <a:gd name="T12" fmla="*/ 187 w 537"/>
                <a:gd name="T13" fmla="*/ 49 h 223"/>
                <a:gd name="T14" fmla="*/ 356 w 537"/>
                <a:gd name="T15" fmla="*/ 132 h 223"/>
                <a:gd name="T16" fmla="*/ 361 w 537"/>
                <a:gd name="T17" fmla="*/ 112 h 223"/>
                <a:gd name="T18" fmla="*/ 363 w 537"/>
                <a:gd name="T19" fmla="*/ 114 h 223"/>
                <a:gd name="T20" fmla="*/ 300 w 537"/>
                <a:gd name="T21" fmla="*/ 70 h 223"/>
                <a:gd name="T22" fmla="*/ 184 w 537"/>
                <a:gd name="T23" fmla="*/ 28 h 223"/>
                <a:gd name="T24" fmla="*/ 106 w 537"/>
                <a:gd name="T25" fmla="*/ 32 h 223"/>
                <a:gd name="T26" fmla="*/ 314 w 537"/>
                <a:gd name="T27" fmla="*/ 57 h 223"/>
                <a:gd name="T28" fmla="*/ 368 w 537"/>
                <a:gd name="T29" fmla="*/ 53 h 223"/>
                <a:gd name="T30" fmla="*/ 537 w 537"/>
                <a:gd name="T31" fmla="*/ 223 h 223"/>
                <a:gd name="T32" fmla="*/ 503 w 537"/>
                <a:gd name="T33" fmla="*/ 204 h 223"/>
                <a:gd name="T34" fmla="*/ 429 w 537"/>
                <a:gd name="T35" fmla="*/ 110 h 223"/>
                <a:gd name="T36" fmla="*/ 314 w 537"/>
                <a:gd name="T37" fmla="*/ 57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7" h="223">
                  <a:moveTo>
                    <a:pt x="15" y="122"/>
                  </a:moveTo>
                  <a:cubicBezTo>
                    <a:pt x="6" y="111"/>
                    <a:pt x="0" y="102"/>
                    <a:pt x="3" y="101"/>
                  </a:cubicBezTo>
                  <a:cubicBezTo>
                    <a:pt x="63" y="80"/>
                    <a:pt x="171" y="153"/>
                    <a:pt x="182" y="151"/>
                  </a:cubicBezTo>
                  <a:cubicBezTo>
                    <a:pt x="189" y="164"/>
                    <a:pt x="192" y="178"/>
                    <a:pt x="153" y="159"/>
                  </a:cubicBezTo>
                  <a:cubicBezTo>
                    <a:pt x="113" y="140"/>
                    <a:pt x="58" y="124"/>
                    <a:pt x="15" y="122"/>
                  </a:cubicBezTo>
                  <a:close/>
                  <a:moveTo>
                    <a:pt x="106" y="32"/>
                  </a:moveTo>
                  <a:cubicBezTo>
                    <a:pt x="124" y="33"/>
                    <a:pt x="149" y="38"/>
                    <a:pt x="187" y="49"/>
                  </a:cubicBezTo>
                  <a:cubicBezTo>
                    <a:pt x="293" y="82"/>
                    <a:pt x="338" y="122"/>
                    <a:pt x="356" y="132"/>
                  </a:cubicBezTo>
                  <a:cubicBezTo>
                    <a:pt x="375" y="142"/>
                    <a:pt x="369" y="119"/>
                    <a:pt x="361" y="112"/>
                  </a:cubicBezTo>
                  <a:cubicBezTo>
                    <a:pt x="363" y="114"/>
                    <a:pt x="363" y="114"/>
                    <a:pt x="363" y="114"/>
                  </a:cubicBezTo>
                  <a:cubicBezTo>
                    <a:pt x="363" y="114"/>
                    <a:pt x="363" y="114"/>
                    <a:pt x="300" y="70"/>
                  </a:cubicBezTo>
                  <a:cubicBezTo>
                    <a:pt x="272" y="50"/>
                    <a:pt x="224" y="36"/>
                    <a:pt x="184" y="28"/>
                  </a:cubicBezTo>
                  <a:cubicBezTo>
                    <a:pt x="103" y="10"/>
                    <a:pt x="86" y="0"/>
                    <a:pt x="106" y="32"/>
                  </a:cubicBezTo>
                  <a:close/>
                  <a:moveTo>
                    <a:pt x="314" y="57"/>
                  </a:moveTo>
                  <a:cubicBezTo>
                    <a:pt x="288" y="26"/>
                    <a:pt x="301" y="32"/>
                    <a:pt x="368" y="53"/>
                  </a:cubicBezTo>
                  <a:cubicBezTo>
                    <a:pt x="464" y="83"/>
                    <a:pt x="513" y="135"/>
                    <a:pt x="537" y="223"/>
                  </a:cubicBezTo>
                  <a:cubicBezTo>
                    <a:pt x="518" y="214"/>
                    <a:pt x="503" y="204"/>
                    <a:pt x="503" y="204"/>
                  </a:cubicBezTo>
                  <a:cubicBezTo>
                    <a:pt x="503" y="204"/>
                    <a:pt x="488" y="155"/>
                    <a:pt x="429" y="110"/>
                  </a:cubicBezTo>
                  <a:cubicBezTo>
                    <a:pt x="382" y="73"/>
                    <a:pt x="330" y="61"/>
                    <a:pt x="314" y="57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3" name="išḷiḓé"/>
            <p:cNvSpPr/>
            <p:nvPr>
              <p:custDataLst>
                <p:tags r:id="rId62"/>
              </p:custDataLst>
            </p:nvPr>
          </p:nvSpPr>
          <p:spPr bwMode="auto">
            <a:xfrm>
              <a:off x="4795838" y="1963738"/>
              <a:ext cx="684213" cy="1169988"/>
            </a:xfrm>
            <a:custGeom>
              <a:avLst/>
              <a:gdLst>
                <a:gd name="T0" fmla="*/ 135 w 358"/>
                <a:gd name="T1" fmla="*/ 0 h 613"/>
                <a:gd name="T2" fmla="*/ 22 w 358"/>
                <a:gd name="T3" fmla="*/ 151 h 613"/>
                <a:gd name="T4" fmla="*/ 0 w 358"/>
                <a:gd name="T5" fmla="*/ 220 h 613"/>
                <a:gd name="T6" fmla="*/ 69 w 358"/>
                <a:gd name="T7" fmla="*/ 173 h 613"/>
                <a:gd name="T8" fmla="*/ 13 w 358"/>
                <a:gd name="T9" fmla="*/ 333 h 613"/>
                <a:gd name="T10" fmla="*/ 6 w 358"/>
                <a:gd name="T11" fmla="*/ 415 h 613"/>
                <a:gd name="T12" fmla="*/ 53 w 358"/>
                <a:gd name="T13" fmla="*/ 352 h 613"/>
                <a:gd name="T14" fmla="*/ 82 w 358"/>
                <a:gd name="T15" fmla="*/ 484 h 613"/>
                <a:gd name="T16" fmla="*/ 107 w 358"/>
                <a:gd name="T17" fmla="*/ 534 h 613"/>
                <a:gd name="T18" fmla="*/ 110 w 358"/>
                <a:gd name="T19" fmla="*/ 449 h 613"/>
                <a:gd name="T20" fmla="*/ 198 w 358"/>
                <a:gd name="T21" fmla="*/ 559 h 613"/>
                <a:gd name="T22" fmla="*/ 292 w 358"/>
                <a:gd name="T23" fmla="*/ 613 h 613"/>
                <a:gd name="T24" fmla="*/ 324 w 358"/>
                <a:gd name="T25" fmla="*/ 456 h 613"/>
                <a:gd name="T26" fmla="*/ 302 w 358"/>
                <a:gd name="T27" fmla="*/ 336 h 613"/>
                <a:gd name="T28" fmla="*/ 135 w 358"/>
                <a:gd name="T2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8" h="613">
                  <a:moveTo>
                    <a:pt x="135" y="0"/>
                  </a:moveTo>
                  <a:cubicBezTo>
                    <a:pt x="101" y="19"/>
                    <a:pt x="44" y="82"/>
                    <a:pt x="22" y="151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69" y="173"/>
                    <a:pt x="69" y="173"/>
                    <a:pt x="69" y="173"/>
                  </a:cubicBezTo>
                  <a:cubicBezTo>
                    <a:pt x="69" y="173"/>
                    <a:pt x="19" y="251"/>
                    <a:pt x="13" y="333"/>
                  </a:cubicBezTo>
                  <a:cubicBezTo>
                    <a:pt x="6" y="415"/>
                    <a:pt x="6" y="415"/>
                    <a:pt x="6" y="415"/>
                  </a:cubicBezTo>
                  <a:cubicBezTo>
                    <a:pt x="53" y="352"/>
                    <a:pt x="53" y="352"/>
                    <a:pt x="53" y="352"/>
                  </a:cubicBezTo>
                  <a:cubicBezTo>
                    <a:pt x="53" y="352"/>
                    <a:pt x="57" y="434"/>
                    <a:pt x="82" y="484"/>
                  </a:cubicBezTo>
                  <a:cubicBezTo>
                    <a:pt x="107" y="534"/>
                    <a:pt x="107" y="534"/>
                    <a:pt x="107" y="534"/>
                  </a:cubicBezTo>
                  <a:cubicBezTo>
                    <a:pt x="110" y="449"/>
                    <a:pt x="110" y="449"/>
                    <a:pt x="110" y="449"/>
                  </a:cubicBezTo>
                  <a:cubicBezTo>
                    <a:pt x="110" y="449"/>
                    <a:pt x="138" y="518"/>
                    <a:pt x="198" y="559"/>
                  </a:cubicBezTo>
                  <a:cubicBezTo>
                    <a:pt x="258" y="600"/>
                    <a:pt x="292" y="613"/>
                    <a:pt x="292" y="613"/>
                  </a:cubicBezTo>
                  <a:cubicBezTo>
                    <a:pt x="292" y="613"/>
                    <a:pt x="324" y="481"/>
                    <a:pt x="324" y="456"/>
                  </a:cubicBezTo>
                  <a:cubicBezTo>
                    <a:pt x="324" y="430"/>
                    <a:pt x="358" y="459"/>
                    <a:pt x="302" y="336"/>
                  </a:cubicBezTo>
                  <a:cubicBezTo>
                    <a:pt x="245" y="214"/>
                    <a:pt x="135" y="0"/>
                    <a:pt x="135" y="0"/>
                  </a:cubicBezTo>
                  <a:close/>
                </a:path>
              </a:pathLst>
            </a:custGeom>
            <a:solidFill>
              <a:srgbClr val="D491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4" name="ïśľïďè"/>
            <p:cNvSpPr/>
            <p:nvPr>
              <p:custDataLst>
                <p:tags r:id="rId63"/>
              </p:custDataLst>
            </p:nvPr>
          </p:nvSpPr>
          <p:spPr bwMode="auto">
            <a:xfrm>
              <a:off x="4856163" y="1965325"/>
              <a:ext cx="503238" cy="1028700"/>
            </a:xfrm>
            <a:custGeom>
              <a:avLst/>
              <a:gdLst>
                <a:gd name="T0" fmla="*/ 102 w 263"/>
                <a:gd name="T1" fmla="*/ 0 h 539"/>
                <a:gd name="T2" fmla="*/ 48 w 263"/>
                <a:gd name="T3" fmla="*/ 47 h 539"/>
                <a:gd name="T4" fmla="*/ 14 w 263"/>
                <a:gd name="T5" fmla="*/ 159 h 539"/>
                <a:gd name="T6" fmla="*/ 58 w 263"/>
                <a:gd name="T7" fmla="*/ 147 h 539"/>
                <a:gd name="T8" fmla="*/ 33 w 263"/>
                <a:gd name="T9" fmla="*/ 305 h 539"/>
                <a:gd name="T10" fmla="*/ 62 w 263"/>
                <a:gd name="T11" fmla="*/ 429 h 539"/>
                <a:gd name="T12" fmla="*/ 74 w 263"/>
                <a:gd name="T13" fmla="*/ 368 h 539"/>
                <a:gd name="T14" fmla="*/ 140 w 263"/>
                <a:gd name="T15" fmla="*/ 480 h 539"/>
                <a:gd name="T16" fmla="*/ 233 w 263"/>
                <a:gd name="T17" fmla="*/ 500 h 539"/>
                <a:gd name="T18" fmla="*/ 263 w 263"/>
                <a:gd name="T19" fmla="*/ 321 h 539"/>
                <a:gd name="T20" fmla="*/ 105 w 263"/>
                <a:gd name="T21" fmla="*/ 2 h 539"/>
                <a:gd name="T22" fmla="*/ 102 w 263"/>
                <a:gd name="T23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3" h="539">
                  <a:moveTo>
                    <a:pt x="102" y="0"/>
                  </a:moveTo>
                  <a:cubicBezTo>
                    <a:pt x="87" y="8"/>
                    <a:pt x="67" y="25"/>
                    <a:pt x="48" y="47"/>
                  </a:cubicBezTo>
                  <a:cubicBezTo>
                    <a:pt x="12" y="108"/>
                    <a:pt x="0" y="172"/>
                    <a:pt x="14" y="159"/>
                  </a:cubicBezTo>
                  <a:cubicBezTo>
                    <a:pt x="33" y="142"/>
                    <a:pt x="58" y="147"/>
                    <a:pt x="58" y="147"/>
                  </a:cubicBezTo>
                  <a:cubicBezTo>
                    <a:pt x="58" y="147"/>
                    <a:pt x="27" y="242"/>
                    <a:pt x="33" y="305"/>
                  </a:cubicBezTo>
                  <a:cubicBezTo>
                    <a:pt x="40" y="368"/>
                    <a:pt x="62" y="440"/>
                    <a:pt x="62" y="429"/>
                  </a:cubicBezTo>
                  <a:cubicBezTo>
                    <a:pt x="62" y="418"/>
                    <a:pt x="74" y="368"/>
                    <a:pt x="74" y="368"/>
                  </a:cubicBezTo>
                  <a:cubicBezTo>
                    <a:pt x="74" y="368"/>
                    <a:pt x="107" y="453"/>
                    <a:pt x="140" y="480"/>
                  </a:cubicBezTo>
                  <a:cubicBezTo>
                    <a:pt x="173" y="506"/>
                    <a:pt x="233" y="539"/>
                    <a:pt x="233" y="500"/>
                  </a:cubicBezTo>
                  <a:cubicBezTo>
                    <a:pt x="233" y="473"/>
                    <a:pt x="254" y="390"/>
                    <a:pt x="263" y="321"/>
                  </a:cubicBezTo>
                  <a:cubicBezTo>
                    <a:pt x="209" y="206"/>
                    <a:pt x="118" y="28"/>
                    <a:pt x="105" y="2"/>
                  </a:cubicBezTo>
                  <a:cubicBezTo>
                    <a:pt x="104" y="1"/>
                    <a:pt x="103" y="0"/>
                    <a:pt x="102" y="0"/>
                  </a:cubicBezTo>
                  <a:close/>
                </a:path>
              </a:pathLst>
            </a:custGeom>
            <a:solidFill>
              <a:srgbClr val="E8AC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5" name="iṣ1iḋe"/>
            <p:cNvSpPr/>
            <p:nvPr/>
          </p:nvSpPr>
          <p:spPr bwMode="auto">
            <a:xfrm>
              <a:off x="5651501" y="5319713"/>
              <a:ext cx="474663" cy="376238"/>
            </a:xfrm>
            <a:custGeom>
              <a:avLst/>
              <a:gdLst>
                <a:gd name="T0" fmla="*/ 119 w 248"/>
                <a:gd name="T1" fmla="*/ 46 h 197"/>
                <a:gd name="T2" fmla="*/ 40 w 248"/>
                <a:gd name="T3" fmla="*/ 162 h 197"/>
                <a:gd name="T4" fmla="*/ 218 w 248"/>
                <a:gd name="T5" fmla="*/ 74 h 197"/>
                <a:gd name="T6" fmla="*/ 119 w 248"/>
                <a:gd name="T7" fmla="*/ 4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8" h="197">
                  <a:moveTo>
                    <a:pt x="119" y="46"/>
                  </a:moveTo>
                  <a:cubicBezTo>
                    <a:pt x="86" y="55"/>
                    <a:pt x="0" y="128"/>
                    <a:pt x="40" y="162"/>
                  </a:cubicBezTo>
                  <a:cubicBezTo>
                    <a:pt x="81" y="197"/>
                    <a:pt x="188" y="134"/>
                    <a:pt x="218" y="74"/>
                  </a:cubicBezTo>
                  <a:cubicBezTo>
                    <a:pt x="248" y="15"/>
                    <a:pt x="213" y="0"/>
                    <a:pt x="119" y="46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6" name="íṥḷídê"/>
            <p:cNvSpPr/>
            <p:nvPr>
              <p:custDataLst>
                <p:tags r:id="rId64"/>
              </p:custDataLst>
            </p:nvPr>
          </p:nvSpPr>
          <p:spPr bwMode="auto">
            <a:xfrm>
              <a:off x="6532563" y="4983163"/>
              <a:ext cx="439738" cy="373063"/>
            </a:xfrm>
            <a:custGeom>
              <a:avLst/>
              <a:gdLst>
                <a:gd name="T0" fmla="*/ 84 w 230"/>
                <a:gd name="T1" fmla="*/ 4 h 195"/>
                <a:gd name="T2" fmla="*/ 55 w 230"/>
                <a:gd name="T3" fmla="*/ 81 h 195"/>
                <a:gd name="T4" fmla="*/ 212 w 230"/>
                <a:gd name="T5" fmla="*/ 173 h 195"/>
                <a:gd name="T6" fmla="*/ 84 w 230"/>
                <a:gd name="T7" fmla="*/ 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195">
                  <a:moveTo>
                    <a:pt x="84" y="4"/>
                  </a:moveTo>
                  <a:cubicBezTo>
                    <a:pt x="62" y="0"/>
                    <a:pt x="0" y="5"/>
                    <a:pt x="55" y="81"/>
                  </a:cubicBezTo>
                  <a:cubicBezTo>
                    <a:pt x="110" y="156"/>
                    <a:pt x="195" y="195"/>
                    <a:pt x="212" y="173"/>
                  </a:cubicBezTo>
                  <a:cubicBezTo>
                    <a:pt x="230" y="151"/>
                    <a:pt x="205" y="59"/>
                    <a:pt x="84" y="4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7" name="îsliḍè"/>
            <p:cNvSpPr/>
            <p:nvPr>
              <p:custDataLst>
                <p:tags r:id="rId65"/>
              </p:custDataLst>
            </p:nvPr>
          </p:nvSpPr>
          <p:spPr bwMode="auto">
            <a:xfrm>
              <a:off x="5605463" y="4267200"/>
              <a:ext cx="1411288" cy="1163638"/>
            </a:xfrm>
            <a:custGeom>
              <a:avLst/>
              <a:gdLst>
                <a:gd name="T0" fmla="*/ 41 w 738"/>
                <a:gd name="T1" fmla="*/ 41 h 609"/>
                <a:gd name="T2" fmla="*/ 57 w 738"/>
                <a:gd name="T3" fmla="*/ 440 h 609"/>
                <a:gd name="T4" fmla="*/ 150 w 738"/>
                <a:gd name="T5" fmla="*/ 605 h 609"/>
                <a:gd name="T6" fmla="*/ 218 w 738"/>
                <a:gd name="T7" fmla="*/ 576 h 609"/>
                <a:gd name="T8" fmla="*/ 251 w 738"/>
                <a:gd name="T9" fmla="*/ 277 h 609"/>
                <a:gd name="T10" fmla="*/ 449 w 738"/>
                <a:gd name="T11" fmla="*/ 192 h 609"/>
                <a:gd name="T12" fmla="*/ 584 w 738"/>
                <a:gd name="T13" fmla="*/ 317 h 609"/>
                <a:gd name="T14" fmla="*/ 563 w 738"/>
                <a:gd name="T15" fmla="*/ 386 h 609"/>
                <a:gd name="T16" fmla="*/ 620 w 738"/>
                <a:gd name="T17" fmla="*/ 418 h 609"/>
                <a:gd name="T18" fmla="*/ 719 w 738"/>
                <a:gd name="T19" fmla="*/ 220 h 609"/>
                <a:gd name="T20" fmla="*/ 402 w 738"/>
                <a:gd name="T21" fmla="*/ 19 h 609"/>
                <a:gd name="T22" fmla="*/ 41 w 738"/>
                <a:gd name="T23" fmla="*/ 41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8" h="609">
                  <a:moveTo>
                    <a:pt x="41" y="41"/>
                  </a:moveTo>
                  <a:cubicBezTo>
                    <a:pt x="25" y="126"/>
                    <a:pt x="0" y="273"/>
                    <a:pt x="57" y="440"/>
                  </a:cubicBezTo>
                  <a:cubicBezTo>
                    <a:pt x="97" y="560"/>
                    <a:pt x="133" y="595"/>
                    <a:pt x="150" y="605"/>
                  </a:cubicBezTo>
                  <a:cubicBezTo>
                    <a:pt x="157" y="609"/>
                    <a:pt x="222" y="604"/>
                    <a:pt x="218" y="576"/>
                  </a:cubicBezTo>
                  <a:cubicBezTo>
                    <a:pt x="212" y="530"/>
                    <a:pt x="192" y="360"/>
                    <a:pt x="251" y="277"/>
                  </a:cubicBezTo>
                  <a:cubicBezTo>
                    <a:pt x="321" y="179"/>
                    <a:pt x="314" y="148"/>
                    <a:pt x="449" y="192"/>
                  </a:cubicBezTo>
                  <a:cubicBezTo>
                    <a:pt x="584" y="236"/>
                    <a:pt x="591" y="261"/>
                    <a:pt x="584" y="317"/>
                  </a:cubicBezTo>
                  <a:cubicBezTo>
                    <a:pt x="581" y="350"/>
                    <a:pt x="571" y="373"/>
                    <a:pt x="563" y="386"/>
                  </a:cubicBezTo>
                  <a:cubicBezTo>
                    <a:pt x="545" y="416"/>
                    <a:pt x="609" y="425"/>
                    <a:pt x="620" y="418"/>
                  </a:cubicBezTo>
                  <a:cubicBezTo>
                    <a:pt x="650" y="398"/>
                    <a:pt x="738" y="329"/>
                    <a:pt x="719" y="220"/>
                  </a:cubicBezTo>
                  <a:cubicBezTo>
                    <a:pt x="697" y="88"/>
                    <a:pt x="503" y="38"/>
                    <a:pt x="402" y="19"/>
                  </a:cubicBezTo>
                  <a:cubicBezTo>
                    <a:pt x="302" y="0"/>
                    <a:pt x="41" y="41"/>
                    <a:pt x="41" y="41"/>
                  </a:cubicBez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8" name="íŝḷîḋé"/>
            <p:cNvSpPr/>
            <p:nvPr>
              <p:custDataLst>
                <p:tags r:id="rId66"/>
              </p:custDataLst>
            </p:nvPr>
          </p:nvSpPr>
          <p:spPr bwMode="auto">
            <a:xfrm>
              <a:off x="5605463" y="4346575"/>
              <a:ext cx="301625" cy="1077913"/>
            </a:xfrm>
            <a:custGeom>
              <a:avLst/>
              <a:gdLst>
                <a:gd name="T0" fmla="*/ 41 w 158"/>
                <a:gd name="T1" fmla="*/ 0 h 565"/>
                <a:gd name="T2" fmla="*/ 57 w 158"/>
                <a:gd name="T3" fmla="*/ 399 h 565"/>
                <a:gd name="T4" fmla="*/ 150 w 158"/>
                <a:gd name="T5" fmla="*/ 564 h 565"/>
                <a:gd name="T6" fmla="*/ 158 w 158"/>
                <a:gd name="T7" fmla="*/ 565 h 565"/>
                <a:gd name="T8" fmla="*/ 136 w 158"/>
                <a:gd name="T9" fmla="*/ 527 h 565"/>
                <a:gd name="T10" fmla="*/ 67 w 158"/>
                <a:gd name="T11" fmla="*/ 30 h 565"/>
                <a:gd name="T12" fmla="*/ 42 w 158"/>
                <a:gd name="T13" fmla="*/ 0 h 565"/>
                <a:gd name="T14" fmla="*/ 41 w 158"/>
                <a:gd name="T1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565">
                  <a:moveTo>
                    <a:pt x="41" y="0"/>
                  </a:moveTo>
                  <a:cubicBezTo>
                    <a:pt x="25" y="85"/>
                    <a:pt x="0" y="232"/>
                    <a:pt x="57" y="399"/>
                  </a:cubicBezTo>
                  <a:cubicBezTo>
                    <a:pt x="97" y="519"/>
                    <a:pt x="133" y="554"/>
                    <a:pt x="150" y="564"/>
                  </a:cubicBezTo>
                  <a:cubicBezTo>
                    <a:pt x="151" y="565"/>
                    <a:pt x="154" y="565"/>
                    <a:pt x="158" y="565"/>
                  </a:cubicBezTo>
                  <a:cubicBezTo>
                    <a:pt x="136" y="527"/>
                    <a:pt x="136" y="527"/>
                    <a:pt x="136" y="527"/>
                  </a:cubicBezTo>
                  <a:cubicBezTo>
                    <a:pt x="20" y="319"/>
                    <a:pt x="61" y="109"/>
                    <a:pt x="67" y="30"/>
                  </a:cubicBezTo>
                  <a:cubicBezTo>
                    <a:pt x="67" y="30"/>
                    <a:pt x="56" y="15"/>
                    <a:pt x="42" y="0"/>
                  </a:cubicBezTo>
                  <a:cubicBezTo>
                    <a:pt x="41" y="0"/>
                    <a:pt x="41" y="0"/>
                    <a:pt x="41" y="0"/>
                  </a:cubicBezTo>
                  <a:close/>
                </a:path>
              </a:pathLst>
            </a:custGeom>
            <a:solidFill>
              <a:srgbClr val="B31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9" name="îṧ1íḑe"/>
            <p:cNvSpPr/>
            <p:nvPr>
              <p:custDataLst>
                <p:tags r:id="rId67"/>
              </p:custDataLst>
            </p:nvPr>
          </p:nvSpPr>
          <p:spPr bwMode="auto">
            <a:xfrm>
              <a:off x="5654676" y="4267200"/>
              <a:ext cx="860425" cy="347663"/>
            </a:xfrm>
            <a:custGeom>
              <a:avLst/>
              <a:gdLst>
                <a:gd name="T0" fmla="*/ 15 w 450"/>
                <a:gd name="T1" fmla="*/ 41 h 182"/>
                <a:gd name="T2" fmla="*/ 0 w 450"/>
                <a:gd name="T3" fmla="*/ 138 h 182"/>
                <a:gd name="T4" fmla="*/ 383 w 450"/>
                <a:gd name="T5" fmla="*/ 86 h 182"/>
                <a:gd name="T6" fmla="*/ 450 w 450"/>
                <a:gd name="T7" fmla="*/ 36 h 182"/>
                <a:gd name="T8" fmla="*/ 376 w 450"/>
                <a:gd name="T9" fmla="*/ 19 h 182"/>
                <a:gd name="T10" fmla="*/ 15 w 450"/>
                <a:gd name="T11" fmla="*/ 41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0" h="182">
                  <a:moveTo>
                    <a:pt x="15" y="41"/>
                  </a:moveTo>
                  <a:cubicBezTo>
                    <a:pt x="10" y="68"/>
                    <a:pt x="4" y="101"/>
                    <a:pt x="0" y="138"/>
                  </a:cubicBezTo>
                  <a:cubicBezTo>
                    <a:pt x="124" y="182"/>
                    <a:pt x="284" y="151"/>
                    <a:pt x="383" y="86"/>
                  </a:cubicBezTo>
                  <a:cubicBezTo>
                    <a:pt x="410" y="68"/>
                    <a:pt x="432" y="51"/>
                    <a:pt x="450" y="36"/>
                  </a:cubicBezTo>
                  <a:cubicBezTo>
                    <a:pt x="423" y="28"/>
                    <a:pt x="397" y="23"/>
                    <a:pt x="376" y="19"/>
                  </a:cubicBezTo>
                  <a:cubicBezTo>
                    <a:pt x="276" y="0"/>
                    <a:pt x="15" y="41"/>
                    <a:pt x="15" y="41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0" name="íṥ1íḋé"/>
            <p:cNvSpPr/>
            <p:nvPr>
              <p:custDataLst>
                <p:tags r:id="rId68"/>
              </p:custDataLst>
            </p:nvPr>
          </p:nvSpPr>
          <p:spPr bwMode="auto">
            <a:xfrm>
              <a:off x="6207126" y="4421188"/>
              <a:ext cx="949325" cy="642938"/>
            </a:xfrm>
            <a:custGeom>
              <a:avLst/>
              <a:gdLst>
                <a:gd name="T0" fmla="*/ 1 w 496"/>
                <a:gd name="T1" fmla="*/ 108 h 337"/>
                <a:gd name="T2" fmla="*/ 134 w 496"/>
                <a:gd name="T3" fmla="*/ 112 h 337"/>
                <a:gd name="T4" fmla="*/ 269 w 496"/>
                <a:gd name="T5" fmla="*/ 237 h 337"/>
                <a:gd name="T6" fmla="*/ 248 w 496"/>
                <a:gd name="T7" fmla="*/ 306 h 337"/>
                <a:gd name="T8" fmla="*/ 268 w 496"/>
                <a:gd name="T9" fmla="*/ 337 h 337"/>
                <a:gd name="T10" fmla="*/ 0 w 496"/>
                <a:gd name="T11" fmla="*/ 106 h 337"/>
                <a:gd name="T12" fmla="*/ 1 w 496"/>
                <a:gd name="T13" fmla="*/ 10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6" h="337">
                  <a:moveTo>
                    <a:pt x="1" y="108"/>
                  </a:moveTo>
                  <a:cubicBezTo>
                    <a:pt x="26" y="86"/>
                    <a:pt x="57" y="87"/>
                    <a:pt x="134" y="112"/>
                  </a:cubicBezTo>
                  <a:cubicBezTo>
                    <a:pt x="269" y="156"/>
                    <a:pt x="276" y="181"/>
                    <a:pt x="269" y="237"/>
                  </a:cubicBezTo>
                  <a:cubicBezTo>
                    <a:pt x="266" y="270"/>
                    <a:pt x="256" y="293"/>
                    <a:pt x="248" y="306"/>
                  </a:cubicBezTo>
                  <a:cubicBezTo>
                    <a:pt x="238" y="322"/>
                    <a:pt x="252" y="332"/>
                    <a:pt x="268" y="337"/>
                  </a:cubicBezTo>
                  <a:cubicBezTo>
                    <a:pt x="496" y="110"/>
                    <a:pt x="159" y="0"/>
                    <a:pt x="0" y="106"/>
                  </a:cubicBezTo>
                  <a:cubicBezTo>
                    <a:pt x="0" y="106"/>
                    <a:pt x="0" y="107"/>
                    <a:pt x="1" y="108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1" name="îşļiḓé"/>
            <p:cNvSpPr/>
            <p:nvPr>
              <p:custDataLst>
                <p:tags r:id="rId69"/>
              </p:custDataLst>
            </p:nvPr>
          </p:nvSpPr>
          <p:spPr bwMode="auto">
            <a:xfrm>
              <a:off x="6330951" y="4298950"/>
              <a:ext cx="290513" cy="727075"/>
            </a:xfrm>
            <a:custGeom>
              <a:avLst/>
              <a:gdLst>
                <a:gd name="T0" fmla="*/ 20 w 152"/>
                <a:gd name="T1" fmla="*/ 39 h 381"/>
                <a:gd name="T2" fmla="*/ 44 w 152"/>
                <a:gd name="T3" fmla="*/ 268 h 381"/>
                <a:gd name="T4" fmla="*/ 0 w 152"/>
                <a:gd name="T5" fmla="*/ 339 h 381"/>
                <a:gd name="T6" fmla="*/ 58 w 152"/>
                <a:gd name="T7" fmla="*/ 381 h 381"/>
                <a:gd name="T8" fmla="*/ 125 w 152"/>
                <a:gd name="T9" fmla="*/ 158 h 381"/>
                <a:gd name="T10" fmla="*/ 55 w 152"/>
                <a:gd name="T11" fmla="*/ 25 h 381"/>
                <a:gd name="T12" fmla="*/ 20 w 152"/>
                <a:gd name="T13" fmla="*/ 3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381">
                  <a:moveTo>
                    <a:pt x="20" y="39"/>
                  </a:moveTo>
                  <a:cubicBezTo>
                    <a:pt x="72" y="99"/>
                    <a:pt x="83" y="201"/>
                    <a:pt x="44" y="268"/>
                  </a:cubicBezTo>
                  <a:cubicBezTo>
                    <a:pt x="4" y="336"/>
                    <a:pt x="0" y="339"/>
                    <a:pt x="0" y="339"/>
                  </a:cubicBezTo>
                  <a:cubicBezTo>
                    <a:pt x="58" y="381"/>
                    <a:pt x="58" y="381"/>
                    <a:pt x="58" y="381"/>
                  </a:cubicBezTo>
                  <a:cubicBezTo>
                    <a:pt x="58" y="381"/>
                    <a:pt x="152" y="272"/>
                    <a:pt x="125" y="158"/>
                  </a:cubicBezTo>
                  <a:cubicBezTo>
                    <a:pt x="99" y="45"/>
                    <a:pt x="55" y="25"/>
                    <a:pt x="55" y="25"/>
                  </a:cubicBezTo>
                  <a:cubicBezTo>
                    <a:pt x="55" y="25"/>
                    <a:pt x="9" y="0"/>
                    <a:pt x="20" y="39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2" name="iŝḷïḍé"/>
            <p:cNvSpPr/>
            <p:nvPr>
              <p:custDataLst>
                <p:tags r:id="rId70"/>
              </p:custDataLst>
            </p:nvPr>
          </p:nvSpPr>
          <p:spPr bwMode="auto">
            <a:xfrm>
              <a:off x="5451476" y="2851150"/>
              <a:ext cx="760413" cy="693738"/>
            </a:xfrm>
            <a:custGeom>
              <a:avLst/>
              <a:gdLst>
                <a:gd name="T0" fmla="*/ 25 w 398"/>
                <a:gd name="T1" fmla="*/ 37 h 363"/>
                <a:gd name="T2" fmla="*/ 249 w 398"/>
                <a:gd name="T3" fmla="*/ 341 h 363"/>
                <a:gd name="T4" fmla="*/ 244 w 398"/>
                <a:gd name="T5" fmla="*/ 63 h 363"/>
                <a:gd name="T6" fmla="*/ 25 w 398"/>
                <a:gd name="T7" fmla="*/ 3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8" h="363">
                  <a:moveTo>
                    <a:pt x="25" y="37"/>
                  </a:moveTo>
                  <a:cubicBezTo>
                    <a:pt x="0" y="160"/>
                    <a:pt x="99" y="319"/>
                    <a:pt x="249" y="341"/>
                  </a:cubicBezTo>
                  <a:cubicBezTo>
                    <a:pt x="398" y="363"/>
                    <a:pt x="346" y="125"/>
                    <a:pt x="244" y="63"/>
                  </a:cubicBezTo>
                  <a:cubicBezTo>
                    <a:pt x="142" y="0"/>
                    <a:pt x="25" y="37"/>
                    <a:pt x="25" y="37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3" name="íṧḷïḑe"/>
            <p:cNvSpPr/>
            <p:nvPr>
              <p:custDataLst>
                <p:tags r:id="rId71"/>
              </p:custDataLst>
            </p:nvPr>
          </p:nvSpPr>
          <p:spPr bwMode="auto">
            <a:xfrm>
              <a:off x="6389688" y="4265613"/>
              <a:ext cx="660400" cy="260350"/>
            </a:xfrm>
            <a:custGeom>
              <a:avLst/>
              <a:gdLst>
                <a:gd name="T0" fmla="*/ 0 w 346"/>
                <a:gd name="T1" fmla="*/ 37 h 136"/>
                <a:gd name="T2" fmla="*/ 159 w 346"/>
                <a:gd name="T3" fmla="*/ 48 h 136"/>
                <a:gd name="T4" fmla="*/ 335 w 346"/>
                <a:gd name="T5" fmla="*/ 65 h 136"/>
                <a:gd name="T6" fmla="*/ 346 w 346"/>
                <a:gd name="T7" fmla="*/ 122 h 136"/>
                <a:gd name="T8" fmla="*/ 209 w 346"/>
                <a:gd name="T9" fmla="*/ 116 h 136"/>
                <a:gd name="T10" fmla="*/ 107 w 346"/>
                <a:gd name="T11" fmla="*/ 62 h 136"/>
                <a:gd name="T12" fmla="*/ 41 w 346"/>
                <a:gd name="T13" fmla="*/ 45 h 136"/>
                <a:gd name="T14" fmla="*/ 22 w 346"/>
                <a:gd name="T15" fmla="*/ 48 h 136"/>
                <a:gd name="T16" fmla="*/ 0 w 346"/>
                <a:gd name="T17" fmla="*/ 3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6" h="136">
                  <a:moveTo>
                    <a:pt x="0" y="37"/>
                  </a:moveTo>
                  <a:cubicBezTo>
                    <a:pt x="8" y="28"/>
                    <a:pt x="36" y="0"/>
                    <a:pt x="159" y="48"/>
                  </a:cubicBezTo>
                  <a:cubicBezTo>
                    <a:pt x="281" y="97"/>
                    <a:pt x="335" y="65"/>
                    <a:pt x="335" y="65"/>
                  </a:cubicBezTo>
                  <a:cubicBezTo>
                    <a:pt x="346" y="122"/>
                    <a:pt x="346" y="122"/>
                    <a:pt x="346" y="122"/>
                  </a:cubicBezTo>
                  <a:cubicBezTo>
                    <a:pt x="346" y="122"/>
                    <a:pt x="258" y="136"/>
                    <a:pt x="209" y="116"/>
                  </a:cubicBezTo>
                  <a:cubicBezTo>
                    <a:pt x="160" y="95"/>
                    <a:pt x="140" y="76"/>
                    <a:pt x="107" y="62"/>
                  </a:cubicBezTo>
                  <a:cubicBezTo>
                    <a:pt x="74" y="48"/>
                    <a:pt x="55" y="45"/>
                    <a:pt x="41" y="45"/>
                  </a:cubicBezTo>
                  <a:cubicBezTo>
                    <a:pt x="27" y="45"/>
                    <a:pt x="22" y="48"/>
                    <a:pt x="22" y="48"/>
                  </a:cubicBezTo>
                  <a:lnTo>
                    <a:pt x="0" y="37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4" name="îṥlíḑé"/>
            <p:cNvSpPr/>
            <p:nvPr>
              <p:custDataLst>
                <p:tags r:id="rId72"/>
              </p:custDataLst>
            </p:nvPr>
          </p:nvSpPr>
          <p:spPr bwMode="auto">
            <a:xfrm>
              <a:off x="6645276" y="2717800"/>
              <a:ext cx="328613" cy="488950"/>
            </a:xfrm>
            <a:custGeom>
              <a:avLst/>
              <a:gdLst>
                <a:gd name="T0" fmla="*/ 110 w 172"/>
                <a:gd name="T1" fmla="*/ 0 h 256"/>
                <a:gd name="T2" fmla="*/ 150 w 172"/>
                <a:gd name="T3" fmla="*/ 162 h 256"/>
                <a:gd name="T4" fmla="*/ 29 w 172"/>
                <a:gd name="T5" fmla="*/ 256 h 256"/>
                <a:gd name="T6" fmla="*/ 12 w 172"/>
                <a:gd name="T7" fmla="*/ 187 h 256"/>
                <a:gd name="T8" fmla="*/ 36 w 172"/>
                <a:gd name="T9" fmla="*/ 141 h 256"/>
                <a:gd name="T10" fmla="*/ 35 w 172"/>
                <a:gd name="T11" fmla="*/ 68 h 256"/>
                <a:gd name="T12" fmla="*/ 110 w 172"/>
                <a:gd name="T13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" h="256">
                  <a:moveTo>
                    <a:pt x="110" y="0"/>
                  </a:moveTo>
                  <a:cubicBezTo>
                    <a:pt x="130" y="35"/>
                    <a:pt x="172" y="93"/>
                    <a:pt x="150" y="162"/>
                  </a:cubicBezTo>
                  <a:cubicBezTo>
                    <a:pt x="128" y="231"/>
                    <a:pt x="29" y="256"/>
                    <a:pt x="29" y="256"/>
                  </a:cubicBezTo>
                  <a:cubicBezTo>
                    <a:pt x="29" y="256"/>
                    <a:pt x="0" y="207"/>
                    <a:pt x="12" y="187"/>
                  </a:cubicBezTo>
                  <a:cubicBezTo>
                    <a:pt x="15" y="182"/>
                    <a:pt x="34" y="169"/>
                    <a:pt x="36" y="141"/>
                  </a:cubicBezTo>
                  <a:cubicBezTo>
                    <a:pt x="37" y="118"/>
                    <a:pt x="20" y="81"/>
                    <a:pt x="35" y="68"/>
                  </a:cubicBezTo>
                  <a:cubicBezTo>
                    <a:pt x="66" y="39"/>
                    <a:pt x="110" y="0"/>
                    <a:pt x="110" y="0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5" name="ïsḻîdé"/>
            <p:cNvSpPr/>
            <p:nvPr>
              <p:custDataLst>
                <p:tags r:id="rId73"/>
              </p:custDataLst>
            </p:nvPr>
          </p:nvSpPr>
          <p:spPr bwMode="auto">
            <a:xfrm>
              <a:off x="5180013" y="2708275"/>
              <a:ext cx="1765300" cy="1825625"/>
            </a:xfrm>
            <a:custGeom>
              <a:avLst/>
              <a:gdLst>
                <a:gd name="T0" fmla="*/ 35 w 924"/>
                <a:gd name="T1" fmla="*/ 0 h 956"/>
                <a:gd name="T2" fmla="*/ 110 w 924"/>
                <a:gd name="T3" fmla="*/ 365 h 956"/>
                <a:gd name="T4" fmla="*/ 308 w 924"/>
                <a:gd name="T5" fmla="*/ 625 h 956"/>
                <a:gd name="T6" fmla="*/ 245 w 924"/>
                <a:gd name="T7" fmla="*/ 896 h 956"/>
                <a:gd name="T8" fmla="*/ 669 w 924"/>
                <a:gd name="T9" fmla="*/ 864 h 956"/>
                <a:gd name="T10" fmla="*/ 647 w 924"/>
                <a:gd name="T11" fmla="*/ 635 h 956"/>
                <a:gd name="T12" fmla="*/ 807 w 924"/>
                <a:gd name="T13" fmla="*/ 446 h 956"/>
                <a:gd name="T14" fmla="*/ 922 w 924"/>
                <a:gd name="T15" fmla="*/ 131 h 956"/>
                <a:gd name="T16" fmla="*/ 924 w 924"/>
                <a:gd name="T17" fmla="*/ 115 h 956"/>
                <a:gd name="T18" fmla="*/ 815 w 924"/>
                <a:gd name="T19" fmla="*/ 160 h 956"/>
                <a:gd name="T20" fmla="*/ 745 w 924"/>
                <a:gd name="T21" fmla="*/ 140 h 956"/>
                <a:gd name="T22" fmla="*/ 395 w 924"/>
                <a:gd name="T23" fmla="*/ 197 h 956"/>
                <a:gd name="T24" fmla="*/ 420 w 924"/>
                <a:gd name="T25" fmla="*/ 389 h 956"/>
                <a:gd name="T26" fmla="*/ 224 w 924"/>
                <a:gd name="T27" fmla="*/ 294 h 956"/>
                <a:gd name="T28" fmla="*/ 181 w 924"/>
                <a:gd name="T29" fmla="*/ 201 h 956"/>
                <a:gd name="T30" fmla="*/ 175 w 924"/>
                <a:gd name="T31" fmla="*/ 74 h 956"/>
                <a:gd name="T32" fmla="*/ 35 w 924"/>
                <a:gd name="T33" fmla="*/ 0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24" h="956">
                  <a:moveTo>
                    <a:pt x="35" y="0"/>
                  </a:moveTo>
                  <a:cubicBezTo>
                    <a:pt x="13" y="82"/>
                    <a:pt x="0" y="236"/>
                    <a:pt x="110" y="365"/>
                  </a:cubicBezTo>
                  <a:cubicBezTo>
                    <a:pt x="220" y="494"/>
                    <a:pt x="352" y="506"/>
                    <a:pt x="308" y="625"/>
                  </a:cubicBezTo>
                  <a:cubicBezTo>
                    <a:pt x="264" y="745"/>
                    <a:pt x="245" y="896"/>
                    <a:pt x="245" y="896"/>
                  </a:cubicBezTo>
                  <a:cubicBezTo>
                    <a:pt x="359" y="956"/>
                    <a:pt x="575" y="952"/>
                    <a:pt x="669" y="864"/>
                  </a:cubicBezTo>
                  <a:cubicBezTo>
                    <a:pt x="669" y="864"/>
                    <a:pt x="644" y="717"/>
                    <a:pt x="647" y="635"/>
                  </a:cubicBezTo>
                  <a:cubicBezTo>
                    <a:pt x="650" y="553"/>
                    <a:pt x="701" y="588"/>
                    <a:pt x="807" y="446"/>
                  </a:cubicBezTo>
                  <a:cubicBezTo>
                    <a:pt x="895" y="330"/>
                    <a:pt x="922" y="211"/>
                    <a:pt x="922" y="131"/>
                  </a:cubicBezTo>
                  <a:cubicBezTo>
                    <a:pt x="922" y="121"/>
                    <a:pt x="924" y="115"/>
                    <a:pt x="924" y="115"/>
                  </a:cubicBezTo>
                  <a:cubicBezTo>
                    <a:pt x="880" y="150"/>
                    <a:pt x="836" y="161"/>
                    <a:pt x="815" y="160"/>
                  </a:cubicBezTo>
                  <a:cubicBezTo>
                    <a:pt x="793" y="159"/>
                    <a:pt x="792" y="164"/>
                    <a:pt x="745" y="140"/>
                  </a:cubicBezTo>
                  <a:cubicBezTo>
                    <a:pt x="622" y="151"/>
                    <a:pt x="519" y="186"/>
                    <a:pt x="395" y="197"/>
                  </a:cubicBezTo>
                  <a:cubicBezTo>
                    <a:pt x="375" y="238"/>
                    <a:pt x="440" y="348"/>
                    <a:pt x="420" y="389"/>
                  </a:cubicBezTo>
                  <a:cubicBezTo>
                    <a:pt x="392" y="444"/>
                    <a:pt x="241" y="318"/>
                    <a:pt x="224" y="294"/>
                  </a:cubicBezTo>
                  <a:cubicBezTo>
                    <a:pt x="213" y="279"/>
                    <a:pt x="186" y="235"/>
                    <a:pt x="181" y="201"/>
                  </a:cubicBezTo>
                  <a:cubicBezTo>
                    <a:pt x="170" y="139"/>
                    <a:pt x="184" y="79"/>
                    <a:pt x="175" y="74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6" name="îṡḻîḋè"/>
            <p:cNvSpPr/>
            <p:nvPr>
              <p:custDataLst>
                <p:tags r:id="rId74"/>
              </p:custDataLst>
            </p:nvPr>
          </p:nvSpPr>
          <p:spPr bwMode="auto">
            <a:xfrm>
              <a:off x="5213351" y="2900363"/>
              <a:ext cx="652463" cy="1550988"/>
            </a:xfrm>
            <a:custGeom>
              <a:avLst/>
              <a:gdLst>
                <a:gd name="T0" fmla="*/ 2 w 341"/>
                <a:gd name="T1" fmla="*/ 0 h 812"/>
                <a:gd name="T2" fmla="*/ 92 w 341"/>
                <a:gd name="T3" fmla="*/ 264 h 812"/>
                <a:gd name="T4" fmla="*/ 290 w 341"/>
                <a:gd name="T5" fmla="*/ 524 h 812"/>
                <a:gd name="T6" fmla="*/ 227 w 341"/>
                <a:gd name="T7" fmla="*/ 795 h 812"/>
                <a:gd name="T8" fmla="*/ 268 w 341"/>
                <a:gd name="T9" fmla="*/ 812 h 812"/>
                <a:gd name="T10" fmla="*/ 300 w 341"/>
                <a:gd name="T11" fmla="*/ 583 h 812"/>
                <a:gd name="T12" fmla="*/ 250 w 341"/>
                <a:gd name="T13" fmla="*/ 379 h 812"/>
                <a:gd name="T14" fmla="*/ 40 w 341"/>
                <a:gd name="T15" fmla="*/ 15 h 812"/>
                <a:gd name="T16" fmla="*/ 2 w 341"/>
                <a:gd name="T17" fmla="*/ 0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1" h="812">
                  <a:moveTo>
                    <a:pt x="2" y="0"/>
                  </a:moveTo>
                  <a:cubicBezTo>
                    <a:pt x="0" y="79"/>
                    <a:pt x="18" y="177"/>
                    <a:pt x="92" y="264"/>
                  </a:cubicBezTo>
                  <a:cubicBezTo>
                    <a:pt x="202" y="393"/>
                    <a:pt x="334" y="405"/>
                    <a:pt x="290" y="524"/>
                  </a:cubicBezTo>
                  <a:cubicBezTo>
                    <a:pt x="246" y="644"/>
                    <a:pt x="227" y="795"/>
                    <a:pt x="227" y="795"/>
                  </a:cubicBezTo>
                  <a:cubicBezTo>
                    <a:pt x="240" y="801"/>
                    <a:pt x="253" y="807"/>
                    <a:pt x="268" y="812"/>
                  </a:cubicBezTo>
                  <a:cubicBezTo>
                    <a:pt x="271" y="753"/>
                    <a:pt x="280" y="664"/>
                    <a:pt x="300" y="583"/>
                  </a:cubicBezTo>
                  <a:cubicBezTo>
                    <a:pt x="335" y="448"/>
                    <a:pt x="341" y="461"/>
                    <a:pt x="250" y="379"/>
                  </a:cubicBezTo>
                  <a:cubicBezTo>
                    <a:pt x="159" y="297"/>
                    <a:pt x="46" y="194"/>
                    <a:pt x="40" y="15"/>
                  </a:cubicBezTo>
                  <a:cubicBezTo>
                    <a:pt x="40" y="15"/>
                    <a:pt x="25" y="7"/>
                    <a:pt x="2" y="0"/>
                  </a:cubicBezTo>
                  <a:close/>
                </a:path>
              </a:pathLst>
            </a:custGeom>
            <a:solidFill>
              <a:srgbClr val="E021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7" name="ï$1iḑé"/>
            <p:cNvSpPr/>
            <p:nvPr>
              <p:custDataLst>
                <p:tags r:id="rId75"/>
              </p:custDataLst>
            </p:nvPr>
          </p:nvSpPr>
          <p:spPr bwMode="auto">
            <a:xfrm>
              <a:off x="6500813" y="2784475"/>
              <a:ext cx="238125" cy="571500"/>
            </a:xfrm>
            <a:custGeom>
              <a:avLst/>
              <a:gdLst>
                <a:gd name="T0" fmla="*/ 75 w 125"/>
                <a:gd name="T1" fmla="*/ 0 h 299"/>
                <a:gd name="T2" fmla="*/ 62 w 125"/>
                <a:gd name="T3" fmla="*/ 223 h 299"/>
                <a:gd name="T4" fmla="*/ 11 w 125"/>
                <a:gd name="T5" fmla="*/ 264 h 299"/>
                <a:gd name="T6" fmla="*/ 4 w 125"/>
                <a:gd name="T7" fmla="*/ 18 h 299"/>
                <a:gd name="T8" fmla="*/ 75 w 125"/>
                <a:gd name="T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299">
                  <a:moveTo>
                    <a:pt x="75" y="0"/>
                  </a:moveTo>
                  <a:cubicBezTo>
                    <a:pt x="125" y="55"/>
                    <a:pt x="114" y="173"/>
                    <a:pt x="62" y="223"/>
                  </a:cubicBezTo>
                  <a:cubicBezTo>
                    <a:pt x="11" y="274"/>
                    <a:pt x="11" y="299"/>
                    <a:pt x="11" y="264"/>
                  </a:cubicBezTo>
                  <a:cubicBezTo>
                    <a:pt x="11" y="230"/>
                    <a:pt x="0" y="32"/>
                    <a:pt x="4" y="18"/>
                  </a:cubicBezTo>
                  <a:cubicBezTo>
                    <a:pt x="9" y="3"/>
                    <a:pt x="75" y="0"/>
                    <a:pt x="75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8" name="ïŝlîďê"/>
            <p:cNvSpPr/>
            <p:nvPr>
              <p:custDataLst>
                <p:tags r:id="rId76"/>
              </p:custDataLst>
            </p:nvPr>
          </p:nvSpPr>
          <p:spPr bwMode="auto">
            <a:xfrm>
              <a:off x="6003926" y="3519488"/>
              <a:ext cx="396875" cy="195263"/>
            </a:xfrm>
            <a:custGeom>
              <a:avLst/>
              <a:gdLst>
                <a:gd name="T0" fmla="*/ 14 w 208"/>
                <a:gd name="T1" fmla="*/ 0 h 102"/>
                <a:gd name="T2" fmla="*/ 59 w 208"/>
                <a:gd name="T3" fmla="*/ 67 h 102"/>
                <a:gd name="T4" fmla="*/ 122 w 208"/>
                <a:gd name="T5" fmla="*/ 80 h 102"/>
                <a:gd name="T6" fmla="*/ 195 w 208"/>
                <a:gd name="T7" fmla="*/ 4 h 102"/>
                <a:gd name="T8" fmla="*/ 208 w 208"/>
                <a:gd name="T9" fmla="*/ 10 h 102"/>
                <a:gd name="T10" fmla="*/ 127 w 208"/>
                <a:gd name="T11" fmla="*/ 94 h 102"/>
                <a:gd name="T12" fmla="*/ 51 w 208"/>
                <a:gd name="T13" fmla="*/ 79 h 102"/>
                <a:gd name="T14" fmla="*/ 0 w 208"/>
                <a:gd name="T15" fmla="*/ 5 h 102"/>
                <a:gd name="T16" fmla="*/ 14 w 208"/>
                <a:gd name="T1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02">
                  <a:moveTo>
                    <a:pt x="14" y="0"/>
                  </a:moveTo>
                  <a:cubicBezTo>
                    <a:pt x="22" y="28"/>
                    <a:pt x="39" y="52"/>
                    <a:pt x="59" y="67"/>
                  </a:cubicBezTo>
                  <a:cubicBezTo>
                    <a:pt x="78" y="81"/>
                    <a:pt x="101" y="86"/>
                    <a:pt x="122" y="80"/>
                  </a:cubicBezTo>
                  <a:cubicBezTo>
                    <a:pt x="168" y="67"/>
                    <a:pt x="195" y="4"/>
                    <a:pt x="195" y="4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10"/>
                    <a:pt x="179" y="79"/>
                    <a:pt x="127" y="94"/>
                  </a:cubicBezTo>
                  <a:cubicBezTo>
                    <a:pt x="100" y="102"/>
                    <a:pt x="73" y="95"/>
                    <a:pt x="51" y="79"/>
                  </a:cubicBezTo>
                  <a:cubicBezTo>
                    <a:pt x="28" y="62"/>
                    <a:pt x="9" y="36"/>
                    <a:pt x="0" y="5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9" name="íṡḻïḑé"/>
            <p:cNvSpPr/>
            <p:nvPr>
              <p:custDataLst>
                <p:tags r:id="rId77"/>
              </p:custDataLst>
            </p:nvPr>
          </p:nvSpPr>
          <p:spPr bwMode="auto">
            <a:xfrm>
              <a:off x="5157788" y="2754313"/>
              <a:ext cx="427038" cy="347663"/>
            </a:xfrm>
            <a:custGeom>
              <a:avLst/>
              <a:gdLst>
                <a:gd name="T0" fmla="*/ 23 w 223"/>
                <a:gd name="T1" fmla="*/ 0 h 182"/>
                <a:gd name="T2" fmla="*/ 28 w 223"/>
                <a:gd name="T3" fmla="*/ 141 h 182"/>
                <a:gd name="T4" fmla="*/ 184 w 223"/>
                <a:gd name="T5" fmla="*/ 171 h 182"/>
                <a:gd name="T6" fmla="*/ 199 w 223"/>
                <a:gd name="T7" fmla="*/ 154 h 182"/>
                <a:gd name="T8" fmla="*/ 223 w 223"/>
                <a:gd name="T9" fmla="*/ 46 h 182"/>
                <a:gd name="T10" fmla="*/ 23 w 223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182">
                  <a:moveTo>
                    <a:pt x="23" y="0"/>
                  </a:moveTo>
                  <a:cubicBezTo>
                    <a:pt x="0" y="57"/>
                    <a:pt x="28" y="141"/>
                    <a:pt x="28" y="141"/>
                  </a:cubicBezTo>
                  <a:cubicBezTo>
                    <a:pt x="28" y="141"/>
                    <a:pt x="119" y="182"/>
                    <a:pt x="184" y="171"/>
                  </a:cubicBezTo>
                  <a:cubicBezTo>
                    <a:pt x="194" y="169"/>
                    <a:pt x="198" y="163"/>
                    <a:pt x="199" y="154"/>
                  </a:cubicBezTo>
                  <a:cubicBezTo>
                    <a:pt x="201" y="73"/>
                    <a:pt x="207" y="42"/>
                    <a:pt x="223" y="46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0" name="íśľiḋé"/>
            <p:cNvSpPr/>
            <p:nvPr>
              <p:custDataLst>
                <p:tags r:id="rId78"/>
              </p:custDataLst>
            </p:nvPr>
          </p:nvSpPr>
          <p:spPr bwMode="auto">
            <a:xfrm>
              <a:off x="6119813" y="3684588"/>
              <a:ext cx="131763" cy="492125"/>
            </a:xfrm>
            <a:custGeom>
              <a:avLst/>
              <a:gdLst>
                <a:gd name="T0" fmla="*/ 36 w 69"/>
                <a:gd name="T1" fmla="*/ 5 h 258"/>
                <a:gd name="T2" fmla="*/ 42 w 69"/>
                <a:gd name="T3" fmla="*/ 0 h 258"/>
                <a:gd name="T4" fmla="*/ 47 w 69"/>
                <a:gd name="T5" fmla="*/ 6 h 258"/>
                <a:gd name="T6" fmla="*/ 45 w 69"/>
                <a:gd name="T7" fmla="*/ 33 h 258"/>
                <a:gd name="T8" fmla="*/ 64 w 69"/>
                <a:gd name="T9" fmla="*/ 33 h 258"/>
                <a:gd name="T10" fmla="*/ 69 w 69"/>
                <a:gd name="T11" fmla="*/ 38 h 258"/>
                <a:gd name="T12" fmla="*/ 64 w 69"/>
                <a:gd name="T13" fmla="*/ 44 h 258"/>
                <a:gd name="T14" fmla="*/ 44 w 69"/>
                <a:gd name="T15" fmla="*/ 44 h 258"/>
                <a:gd name="T16" fmla="*/ 40 w 69"/>
                <a:gd name="T17" fmla="*/ 89 h 258"/>
                <a:gd name="T18" fmla="*/ 61 w 69"/>
                <a:gd name="T19" fmla="*/ 89 h 258"/>
                <a:gd name="T20" fmla="*/ 66 w 69"/>
                <a:gd name="T21" fmla="*/ 94 h 258"/>
                <a:gd name="T22" fmla="*/ 61 w 69"/>
                <a:gd name="T23" fmla="*/ 99 h 258"/>
                <a:gd name="T24" fmla="*/ 39 w 69"/>
                <a:gd name="T25" fmla="*/ 99 h 258"/>
                <a:gd name="T26" fmla="*/ 35 w 69"/>
                <a:gd name="T27" fmla="*/ 145 h 258"/>
                <a:gd name="T28" fmla="*/ 59 w 69"/>
                <a:gd name="T29" fmla="*/ 145 h 258"/>
                <a:gd name="T30" fmla="*/ 64 w 69"/>
                <a:gd name="T31" fmla="*/ 150 h 258"/>
                <a:gd name="T32" fmla="*/ 59 w 69"/>
                <a:gd name="T33" fmla="*/ 155 h 258"/>
                <a:gd name="T34" fmla="*/ 34 w 69"/>
                <a:gd name="T35" fmla="*/ 155 h 258"/>
                <a:gd name="T36" fmla="*/ 30 w 69"/>
                <a:gd name="T37" fmla="*/ 201 h 258"/>
                <a:gd name="T38" fmla="*/ 57 w 69"/>
                <a:gd name="T39" fmla="*/ 201 h 258"/>
                <a:gd name="T40" fmla="*/ 62 w 69"/>
                <a:gd name="T41" fmla="*/ 206 h 258"/>
                <a:gd name="T42" fmla="*/ 57 w 69"/>
                <a:gd name="T43" fmla="*/ 211 h 258"/>
                <a:gd name="T44" fmla="*/ 29 w 69"/>
                <a:gd name="T45" fmla="*/ 211 h 258"/>
                <a:gd name="T46" fmla="*/ 25 w 69"/>
                <a:gd name="T47" fmla="*/ 253 h 258"/>
                <a:gd name="T48" fmla="*/ 19 w 69"/>
                <a:gd name="T49" fmla="*/ 257 h 258"/>
                <a:gd name="T50" fmla="*/ 15 w 69"/>
                <a:gd name="T51" fmla="*/ 252 h 258"/>
                <a:gd name="T52" fmla="*/ 18 w 69"/>
                <a:gd name="T53" fmla="*/ 211 h 258"/>
                <a:gd name="T54" fmla="*/ 5 w 69"/>
                <a:gd name="T55" fmla="*/ 211 h 258"/>
                <a:gd name="T56" fmla="*/ 0 w 69"/>
                <a:gd name="T57" fmla="*/ 206 h 258"/>
                <a:gd name="T58" fmla="*/ 5 w 69"/>
                <a:gd name="T59" fmla="*/ 201 h 258"/>
                <a:gd name="T60" fmla="*/ 20 w 69"/>
                <a:gd name="T61" fmla="*/ 201 h 258"/>
                <a:gd name="T62" fmla="*/ 24 w 69"/>
                <a:gd name="T63" fmla="*/ 155 h 258"/>
                <a:gd name="T64" fmla="*/ 7 w 69"/>
                <a:gd name="T65" fmla="*/ 155 h 258"/>
                <a:gd name="T66" fmla="*/ 2 w 69"/>
                <a:gd name="T67" fmla="*/ 150 h 258"/>
                <a:gd name="T68" fmla="*/ 7 w 69"/>
                <a:gd name="T69" fmla="*/ 145 h 258"/>
                <a:gd name="T70" fmla="*/ 25 w 69"/>
                <a:gd name="T71" fmla="*/ 145 h 258"/>
                <a:gd name="T72" fmla="*/ 29 w 69"/>
                <a:gd name="T73" fmla="*/ 99 h 258"/>
                <a:gd name="T74" fmla="*/ 9 w 69"/>
                <a:gd name="T75" fmla="*/ 99 h 258"/>
                <a:gd name="T76" fmla="*/ 4 w 69"/>
                <a:gd name="T77" fmla="*/ 94 h 258"/>
                <a:gd name="T78" fmla="*/ 9 w 69"/>
                <a:gd name="T79" fmla="*/ 89 h 258"/>
                <a:gd name="T80" fmla="*/ 30 w 69"/>
                <a:gd name="T81" fmla="*/ 89 h 258"/>
                <a:gd name="T82" fmla="*/ 34 w 69"/>
                <a:gd name="T83" fmla="*/ 44 h 258"/>
                <a:gd name="T84" fmla="*/ 12 w 69"/>
                <a:gd name="T85" fmla="*/ 44 h 258"/>
                <a:gd name="T86" fmla="*/ 7 w 69"/>
                <a:gd name="T87" fmla="*/ 38 h 258"/>
                <a:gd name="T88" fmla="*/ 12 w 69"/>
                <a:gd name="T89" fmla="*/ 33 h 258"/>
                <a:gd name="T90" fmla="*/ 34 w 69"/>
                <a:gd name="T91" fmla="*/ 33 h 258"/>
                <a:gd name="T92" fmla="*/ 36 w 69"/>
                <a:gd name="T93" fmla="*/ 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9" h="258">
                  <a:moveTo>
                    <a:pt x="36" y="5"/>
                  </a:moveTo>
                  <a:cubicBezTo>
                    <a:pt x="37" y="2"/>
                    <a:pt x="39" y="0"/>
                    <a:pt x="42" y="0"/>
                  </a:cubicBezTo>
                  <a:cubicBezTo>
                    <a:pt x="45" y="0"/>
                    <a:pt x="47" y="3"/>
                    <a:pt x="47" y="6"/>
                  </a:cubicBezTo>
                  <a:cubicBezTo>
                    <a:pt x="46" y="14"/>
                    <a:pt x="46" y="23"/>
                    <a:pt x="45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7" y="33"/>
                    <a:pt x="69" y="36"/>
                    <a:pt x="69" y="38"/>
                  </a:cubicBezTo>
                  <a:cubicBezTo>
                    <a:pt x="69" y="41"/>
                    <a:pt x="67" y="44"/>
                    <a:pt x="64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3" y="58"/>
                    <a:pt x="42" y="73"/>
                    <a:pt x="40" y="89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4" y="89"/>
                    <a:pt x="66" y="91"/>
                    <a:pt x="66" y="94"/>
                  </a:cubicBezTo>
                  <a:cubicBezTo>
                    <a:pt x="66" y="97"/>
                    <a:pt x="64" y="99"/>
                    <a:pt x="61" y="99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38" y="115"/>
                    <a:pt x="37" y="130"/>
                    <a:pt x="35" y="145"/>
                  </a:cubicBezTo>
                  <a:cubicBezTo>
                    <a:pt x="59" y="145"/>
                    <a:pt x="59" y="145"/>
                    <a:pt x="59" y="145"/>
                  </a:cubicBezTo>
                  <a:cubicBezTo>
                    <a:pt x="62" y="145"/>
                    <a:pt x="64" y="147"/>
                    <a:pt x="64" y="150"/>
                  </a:cubicBezTo>
                  <a:cubicBezTo>
                    <a:pt x="64" y="153"/>
                    <a:pt x="62" y="155"/>
                    <a:pt x="59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71"/>
                    <a:pt x="31" y="187"/>
                    <a:pt x="30" y="201"/>
                  </a:cubicBezTo>
                  <a:cubicBezTo>
                    <a:pt x="57" y="201"/>
                    <a:pt x="57" y="201"/>
                    <a:pt x="57" y="201"/>
                  </a:cubicBezTo>
                  <a:cubicBezTo>
                    <a:pt x="59" y="201"/>
                    <a:pt x="62" y="203"/>
                    <a:pt x="62" y="206"/>
                  </a:cubicBezTo>
                  <a:cubicBezTo>
                    <a:pt x="62" y="209"/>
                    <a:pt x="59" y="211"/>
                    <a:pt x="57" y="211"/>
                  </a:cubicBezTo>
                  <a:cubicBezTo>
                    <a:pt x="29" y="211"/>
                    <a:pt x="29" y="211"/>
                    <a:pt x="29" y="211"/>
                  </a:cubicBezTo>
                  <a:cubicBezTo>
                    <a:pt x="26" y="236"/>
                    <a:pt x="25" y="252"/>
                    <a:pt x="25" y="253"/>
                  </a:cubicBezTo>
                  <a:cubicBezTo>
                    <a:pt x="25" y="255"/>
                    <a:pt x="22" y="258"/>
                    <a:pt x="19" y="257"/>
                  </a:cubicBezTo>
                  <a:cubicBezTo>
                    <a:pt x="16" y="257"/>
                    <a:pt x="14" y="254"/>
                    <a:pt x="15" y="252"/>
                  </a:cubicBezTo>
                  <a:cubicBezTo>
                    <a:pt x="15" y="251"/>
                    <a:pt x="16" y="235"/>
                    <a:pt x="18" y="211"/>
                  </a:cubicBezTo>
                  <a:cubicBezTo>
                    <a:pt x="5" y="211"/>
                    <a:pt x="5" y="211"/>
                    <a:pt x="5" y="211"/>
                  </a:cubicBezTo>
                  <a:cubicBezTo>
                    <a:pt x="2" y="211"/>
                    <a:pt x="0" y="209"/>
                    <a:pt x="0" y="206"/>
                  </a:cubicBezTo>
                  <a:cubicBezTo>
                    <a:pt x="0" y="203"/>
                    <a:pt x="2" y="201"/>
                    <a:pt x="5" y="201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1" y="187"/>
                    <a:pt x="22" y="172"/>
                    <a:pt x="24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4" y="155"/>
                    <a:pt x="2" y="153"/>
                    <a:pt x="2" y="150"/>
                  </a:cubicBezTo>
                  <a:cubicBezTo>
                    <a:pt x="2" y="147"/>
                    <a:pt x="4" y="145"/>
                    <a:pt x="7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26" y="130"/>
                    <a:pt x="28" y="115"/>
                    <a:pt x="29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7" y="99"/>
                    <a:pt x="4" y="97"/>
                    <a:pt x="4" y="94"/>
                  </a:cubicBezTo>
                  <a:cubicBezTo>
                    <a:pt x="4" y="91"/>
                    <a:pt x="7" y="89"/>
                    <a:pt x="9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73"/>
                    <a:pt x="33" y="58"/>
                    <a:pt x="34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9" y="44"/>
                    <a:pt x="7" y="41"/>
                    <a:pt x="7" y="38"/>
                  </a:cubicBezTo>
                  <a:cubicBezTo>
                    <a:pt x="7" y="36"/>
                    <a:pt x="9" y="33"/>
                    <a:pt x="1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5" y="23"/>
                    <a:pt x="36" y="13"/>
                    <a:pt x="36" y="5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1" name="îṩļiḋe"/>
            <p:cNvSpPr/>
            <p:nvPr>
              <p:custDataLst>
                <p:tags r:id="rId79"/>
              </p:custDataLst>
            </p:nvPr>
          </p:nvSpPr>
          <p:spPr bwMode="auto">
            <a:xfrm>
              <a:off x="6015038" y="3535363"/>
              <a:ext cx="369888" cy="146050"/>
            </a:xfrm>
            <a:custGeom>
              <a:avLst/>
              <a:gdLst>
                <a:gd name="T0" fmla="*/ 0 w 194"/>
                <a:gd name="T1" fmla="*/ 0 h 77"/>
                <a:gd name="T2" fmla="*/ 148 w 194"/>
                <a:gd name="T3" fmla="*/ 46 h 77"/>
                <a:gd name="T4" fmla="*/ 194 w 194"/>
                <a:gd name="T5" fmla="*/ 5 h 77"/>
                <a:gd name="T6" fmla="*/ 0 w 194"/>
                <a:gd name="T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77">
                  <a:moveTo>
                    <a:pt x="0" y="0"/>
                  </a:moveTo>
                  <a:cubicBezTo>
                    <a:pt x="62" y="61"/>
                    <a:pt x="106" y="77"/>
                    <a:pt x="148" y="46"/>
                  </a:cubicBezTo>
                  <a:cubicBezTo>
                    <a:pt x="191" y="14"/>
                    <a:pt x="194" y="5"/>
                    <a:pt x="194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2" name="îşļídè"/>
            <p:cNvSpPr/>
            <p:nvPr>
              <p:custDataLst>
                <p:tags r:id="rId80"/>
              </p:custDataLst>
            </p:nvPr>
          </p:nvSpPr>
          <p:spPr bwMode="auto">
            <a:xfrm>
              <a:off x="5670551" y="2782888"/>
              <a:ext cx="960438" cy="830263"/>
            </a:xfrm>
            <a:custGeom>
              <a:avLst/>
              <a:gdLst>
                <a:gd name="T0" fmla="*/ 51 w 502"/>
                <a:gd name="T1" fmla="*/ 244 h 435"/>
                <a:gd name="T2" fmla="*/ 33 w 502"/>
                <a:gd name="T3" fmla="*/ 242 h 435"/>
                <a:gd name="T4" fmla="*/ 98 w 502"/>
                <a:gd name="T5" fmla="*/ 320 h 435"/>
                <a:gd name="T6" fmla="*/ 113 w 502"/>
                <a:gd name="T7" fmla="*/ 331 h 435"/>
                <a:gd name="T8" fmla="*/ 335 w 502"/>
                <a:gd name="T9" fmla="*/ 422 h 435"/>
                <a:gd name="T10" fmla="*/ 474 w 502"/>
                <a:gd name="T11" fmla="*/ 319 h 435"/>
                <a:gd name="T12" fmla="*/ 488 w 502"/>
                <a:gd name="T13" fmla="*/ 194 h 435"/>
                <a:gd name="T14" fmla="*/ 466 w 502"/>
                <a:gd name="T15" fmla="*/ 44 h 435"/>
                <a:gd name="T16" fmla="*/ 182 w 502"/>
                <a:gd name="T17" fmla="*/ 28 h 435"/>
                <a:gd name="T18" fmla="*/ 84 w 502"/>
                <a:gd name="T19" fmla="*/ 129 h 435"/>
                <a:gd name="T20" fmla="*/ 74 w 502"/>
                <a:gd name="T21" fmla="*/ 231 h 435"/>
                <a:gd name="T22" fmla="*/ 51 w 502"/>
                <a:gd name="T23" fmla="*/ 24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2" h="435">
                  <a:moveTo>
                    <a:pt x="51" y="244"/>
                  </a:moveTo>
                  <a:cubicBezTo>
                    <a:pt x="47" y="242"/>
                    <a:pt x="40" y="241"/>
                    <a:pt x="33" y="242"/>
                  </a:cubicBezTo>
                  <a:cubicBezTo>
                    <a:pt x="0" y="247"/>
                    <a:pt x="6" y="336"/>
                    <a:pt x="98" y="320"/>
                  </a:cubicBezTo>
                  <a:cubicBezTo>
                    <a:pt x="106" y="319"/>
                    <a:pt x="108" y="323"/>
                    <a:pt x="113" y="331"/>
                  </a:cubicBezTo>
                  <a:cubicBezTo>
                    <a:pt x="153" y="401"/>
                    <a:pt x="253" y="435"/>
                    <a:pt x="335" y="422"/>
                  </a:cubicBezTo>
                  <a:cubicBezTo>
                    <a:pt x="396" y="412"/>
                    <a:pt x="442" y="375"/>
                    <a:pt x="474" y="319"/>
                  </a:cubicBezTo>
                  <a:cubicBezTo>
                    <a:pt x="497" y="280"/>
                    <a:pt x="487" y="235"/>
                    <a:pt x="488" y="194"/>
                  </a:cubicBezTo>
                  <a:cubicBezTo>
                    <a:pt x="490" y="129"/>
                    <a:pt x="502" y="71"/>
                    <a:pt x="466" y="44"/>
                  </a:cubicBezTo>
                  <a:cubicBezTo>
                    <a:pt x="406" y="0"/>
                    <a:pt x="248" y="9"/>
                    <a:pt x="182" y="28"/>
                  </a:cubicBezTo>
                  <a:cubicBezTo>
                    <a:pt x="116" y="47"/>
                    <a:pt x="93" y="85"/>
                    <a:pt x="84" y="129"/>
                  </a:cubicBezTo>
                  <a:cubicBezTo>
                    <a:pt x="74" y="174"/>
                    <a:pt x="73" y="220"/>
                    <a:pt x="74" y="231"/>
                  </a:cubicBezTo>
                  <a:cubicBezTo>
                    <a:pt x="74" y="241"/>
                    <a:pt x="69" y="242"/>
                    <a:pt x="51" y="244"/>
                  </a:cubicBezTo>
                  <a:close/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3" name="iṩḻîḑê"/>
            <p:cNvSpPr/>
            <p:nvPr>
              <p:custDataLst>
                <p:tags r:id="rId81"/>
              </p:custDataLst>
            </p:nvPr>
          </p:nvSpPr>
          <p:spPr bwMode="auto">
            <a:xfrm>
              <a:off x="5916613" y="2925763"/>
              <a:ext cx="696913" cy="379413"/>
            </a:xfrm>
            <a:custGeom>
              <a:avLst/>
              <a:gdLst>
                <a:gd name="T0" fmla="*/ 5 w 364"/>
                <a:gd name="T1" fmla="*/ 138 h 199"/>
                <a:gd name="T2" fmla="*/ 7 w 364"/>
                <a:gd name="T3" fmla="*/ 140 h 199"/>
                <a:gd name="T4" fmla="*/ 241 w 364"/>
                <a:gd name="T5" fmla="*/ 185 h 199"/>
                <a:gd name="T6" fmla="*/ 359 w 364"/>
                <a:gd name="T7" fmla="*/ 131 h 199"/>
                <a:gd name="T8" fmla="*/ 359 w 364"/>
                <a:gd name="T9" fmla="*/ 131 h 199"/>
                <a:gd name="T10" fmla="*/ 359 w 364"/>
                <a:gd name="T11" fmla="*/ 119 h 199"/>
                <a:gd name="T12" fmla="*/ 362 w 364"/>
                <a:gd name="T13" fmla="*/ 28 h 199"/>
                <a:gd name="T14" fmla="*/ 358 w 364"/>
                <a:gd name="T15" fmla="*/ 0 h 199"/>
                <a:gd name="T16" fmla="*/ 15 w 364"/>
                <a:gd name="T17" fmla="*/ 52 h 199"/>
                <a:gd name="T18" fmla="*/ 9 w 364"/>
                <a:gd name="T19" fmla="*/ 51 h 199"/>
                <a:gd name="T20" fmla="*/ 15 w 364"/>
                <a:gd name="T21" fmla="*/ 78 h 199"/>
                <a:gd name="T22" fmla="*/ 15 w 364"/>
                <a:gd name="T23" fmla="*/ 78 h 199"/>
                <a:gd name="T24" fmla="*/ 15 w 364"/>
                <a:gd name="T25" fmla="*/ 82 h 199"/>
                <a:gd name="T26" fmla="*/ 11 w 364"/>
                <a:gd name="T27" fmla="*/ 116 h 199"/>
                <a:gd name="T28" fmla="*/ 11 w 364"/>
                <a:gd name="T29" fmla="*/ 116 h 199"/>
                <a:gd name="T30" fmla="*/ 3 w 364"/>
                <a:gd name="T31" fmla="*/ 131 h 199"/>
                <a:gd name="T32" fmla="*/ 0 w 364"/>
                <a:gd name="T33" fmla="*/ 135 h 199"/>
                <a:gd name="T34" fmla="*/ 5 w 364"/>
                <a:gd name="T35" fmla="*/ 138 h 199"/>
                <a:gd name="T36" fmla="*/ 265 w 364"/>
                <a:gd name="T37" fmla="*/ 126 h 199"/>
                <a:gd name="T38" fmla="*/ 280 w 364"/>
                <a:gd name="T39" fmla="*/ 90 h 199"/>
                <a:gd name="T40" fmla="*/ 316 w 364"/>
                <a:gd name="T41" fmla="*/ 75 h 199"/>
                <a:gd name="T42" fmla="*/ 350 w 364"/>
                <a:gd name="T43" fmla="*/ 108 h 199"/>
                <a:gd name="T44" fmla="*/ 344 w 364"/>
                <a:gd name="T45" fmla="*/ 117 h 199"/>
                <a:gd name="T46" fmla="*/ 336 w 364"/>
                <a:gd name="T47" fmla="*/ 111 h 199"/>
                <a:gd name="T48" fmla="*/ 313 w 364"/>
                <a:gd name="T49" fmla="*/ 90 h 199"/>
                <a:gd name="T50" fmla="*/ 292 w 364"/>
                <a:gd name="T51" fmla="*/ 99 h 199"/>
                <a:gd name="T52" fmla="*/ 279 w 364"/>
                <a:gd name="T53" fmla="*/ 130 h 199"/>
                <a:gd name="T54" fmla="*/ 270 w 364"/>
                <a:gd name="T55" fmla="*/ 135 h 199"/>
                <a:gd name="T56" fmla="*/ 265 w 364"/>
                <a:gd name="T57" fmla="*/ 126 h 199"/>
                <a:gd name="T58" fmla="*/ 151 w 364"/>
                <a:gd name="T59" fmla="*/ 99 h 199"/>
                <a:gd name="T60" fmla="*/ 198 w 364"/>
                <a:gd name="T61" fmla="*/ 147 h 199"/>
                <a:gd name="T62" fmla="*/ 192 w 364"/>
                <a:gd name="T63" fmla="*/ 156 h 199"/>
                <a:gd name="T64" fmla="*/ 183 w 364"/>
                <a:gd name="T65" fmla="*/ 150 h 199"/>
                <a:gd name="T66" fmla="*/ 148 w 364"/>
                <a:gd name="T67" fmla="*/ 113 h 199"/>
                <a:gd name="T68" fmla="*/ 147 w 364"/>
                <a:gd name="T69" fmla="*/ 113 h 199"/>
                <a:gd name="T70" fmla="*/ 107 w 364"/>
                <a:gd name="T71" fmla="*/ 121 h 199"/>
                <a:gd name="T72" fmla="*/ 85 w 364"/>
                <a:gd name="T73" fmla="*/ 153 h 199"/>
                <a:gd name="T74" fmla="*/ 85 w 364"/>
                <a:gd name="T75" fmla="*/ 153 h 199"/>
                <a:gd name="T76" fmla="*/ 76 w 364"/>
                <a:gd name="T77" fmla="*/ 159 h 199"/>
                <a:gd name="T78" fmla="*/ 70 w 364"/>
                <a:gd name="T79" fmla="*/ 150 h 199"/>
                <a:gd name="T80" fmla="*/ 70 w 364"/>
                <a:gd name="T81" fmla="*/ 149 h 199"/>
                <a:gd name="T82" fmla="*/ 99 w 364"/>
                <a:gd name="T83" fmla="*/ 109 h 199"/>
                <a:gd name="T84" fmla="*/ 150 w 364"/>
                <a:gd name="T85" fmla="*/ 99 h 199"/>
                <a:gd name="T86" fmla="*/ 151 w 364"/>
                <a:gd name="T87" fmla="*/ 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4" h="199">
                  <a:moveTo>
                    <a:pt x="5" y="138"/>
                  </a:moveTo>
                  <a:cubicBezTo>
                    <a:pt x="6" y="139"/>
                    <a:pt x="7" y="139"/>
                    <a:pt x="7" y="140"/>
                  </a:cubicBezTo>
                  <a:cubicBezTo>
                    <a:pt x="64" y="180"/>
                    <a:pt x="137" y="199"/>
                    <a:pt x="241" y="185"/>
                  </a:cubicBezTo>
                  <a:cubicBezTo>
                    <a:pt x="297" y="177"/>
                    <a:pt x="335" y="158"/>
                    <a:pt x="359" y="131"/>
                  </a:cubicBezTo>
                  <a:cubicBezTo>
                    <a:pt x="359" y="131"/>
                    <a:pt x="359" y="131"/>
                    <a:pt x="359" y="131"/>
                  </a:cubicBezTo>
                  <a:cubicBezTo>
                    <a:pt x="359" y="127"/>
                    <a:pt x="359" y="123"/>
                    <a:pt x="359" y="119"/>
                  </a:cubicBezTo>
                  <a:cubicBezTo>
                    <a:pt x="360" y="85"/>
                    <a:pt x="364" y="54"/>
                    <a:pt x="362" y="28"/>
                  </a:cubicBezTo>
                  <a:cubicBezTo>
                    <a:pt x="362" y="18"/>
                    <a:pt x="360" y="8"/>
                    <a:pt x="358" y="0"/>
                  </a:cubicBezTo>
                  <a:cubicBezTo>
                    <a:pt x="262" y="58"/>
                    <a:pt x="110" y="62"/>
                    <a:pt x="15" y="52"/>
                  </a:cubicBezTo>
                  <a:cubicBezTo>
                    <a:pt x="13" y="52"/>
                    <a:pt x="11" y="51"/>
                    <a:pt x="9" y="51"/>
                  </a:cubicBezTo>
                  <a:cubicBezTo>
                    <a:pt x="9" y="51"/>
                    <a:pt x="13" y="63"/>
                    <a:pt x="15" y="78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5" y="79"/>
                    <a:pt x="15" y="81"/>
                    <a:pt x="15" y="82"/>
                  </a:cubicBezTo>
                  <a:cubicBezTo>
                    <a:pt x="16" y="93"/>
                    <a:pt x="15" y="105"/>
                    <a:pt x="11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9" y="122"/>
                    <a:pt x="7" y="127"/>
                    <a:pt x="3" y="131"/>
                  </a:cubicBezTo>
                  <a:cubicBezTo>
                    <a:pt x="2" y="132"/>
                    <a:pt x="1" y="134"/>
                    <a:pt x="0" y="135"/>
                  </a:cubicBezTo>
                  <a:cubicBezTo>
                    <a:pt x="2" y="136"/>
                    <a:pt x="3" y="137"/>
                    <a:pt x="5" y="138"/>
                  </a:cubicBezTo>
                  <a:close/>
                  <a:moveTo>
                    <a:pt x="265" y="126"/>
                  </a:moveTo>
                  <a:cubicBezTo>
                    <a:pt x="268" y="113"/>
                    <a:pt x="273" y="100"/>
                    <a:pt x="280" y="90"/>
                  </a:cubicBezTo>
                  <a:cubicBezTo>
                    <a:pt x="289" y="79"/>
                    <a:pt x="300" y="72"/>
                    <a:pt x="316" y="75"/>
                  </a:cubicBezTo>
                  <a:cubicBezTo>
                    <a:pt x="346" y="81"/>
                    <a:pt x="350" y="108"/>
                    <a:pt x="350" y="108"/>
                  </a:cubicBezTo>
                  <a:cubicBezTo>
                    <a:pt x="351" y="112"/>
                    <a:pt x="348" y="116"/>
                    <a:pt x="344" y="117"/>
                  </a:cubicBezTo>
                  <a:cubicBezTo>
                    <a:pt x="340" y="117"/>
                    <a:pt x="336" y="115"/>
                    <a:pt x="336" y="111"/>
                  </a:cubicBezTo>
                  <a:cubicBezTo>
                    <a:pt x="336" y="110"/>
                    <a:pt x="333" y="94"/>
                    <a:pt x="313" y="90"/>
                  </a:cubicBezTo>
                  <a:cubicBezTo>
                    <a:pt x="304" y="88"/>
                    <a:pt x="297" y="92"/>
                    <a:pt x="292" y="99"/>
                  </a:cubicBezTo>
                  <a:cubicBezTo>
                    <a:pt x="286" y="107"/>
                    <a:pt x="282" y="118"/>
                    <a:pt x="279" y="130"/>
                  </a:cubicBezTo>
                  <a:cubicBezTo>
                    <a:pt x="278" y="134"/>
                    <a:pt x="274" y="136"/>
                    <a:pt x="270" y="135"/>
                  </a:cubicBezTo>
                  <a:cubicBezTo>
                    <a:pt x="266" y="134"/>
                    <a:pt x="264" y="130"/>
                    <a:pt x="265" y="126"/>
                  </a:cubicBezTo>
                  <a:close/>
                  <a:moveTo>
                    <a:pt x="151" y="99"/>
                  </a:moveTo>
                  <a:cubicBezTo>
                    <a:pt x="191" y="108"/>
                    <a:pt x="198" y="147"/>
                    <a:pt x="198" y="147"/>
                  </a:cubicBezTo>
                  <a:cubicBezTo>
                    <a:pt x="199" y="151"/>
                    <a:pt x="196" y="155"/>
                    <a:pt x="192" y="156"/>
                  </a:cubicBezTo>
                  <a:cubicBezTo>
                    <a:pt x="188" y="157"/>
                    <a:pt x="184" y="154"/>
                    <a:pt x="183" y="150"/>
                  </a:cubicBezTo>
                  <a:cubicBezTo>
                    <a:pt x="183" y="150"/>
                    <a:pt x="178" y="120"/>
                    <a:pt x="148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32" y="110"/>
                    <a:pt x="118" y="114"/>
                    <a:pt x="107" y="121"/>
                  </a:cubicBezTo>
                  <a:cubicBezTo>
                    <a:pt x="96" y="128"/>
                    <a:pt x="88" y="140"/>
                    <a:pt x="85" y="153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7"/>
                    <a:pt x="80" y="160"/>
                    <a:pt x="76" y="159"/>
                  </a:cubicBezTo>
                  <a:cubicBezTo>
                    <a:pt x="72" y="158"/>
                    <a:pt x="69" y="154"/>
                    <a:pt x="70" y="150"/>
                  </a:cubicBezTo>
                  <a:cubicBezTo>
                    <a:pt x="70" y="149"/>
                    <a:pt x="70" y="149"/>
                    <a:pt x="70" y="149"/>
                  </a:cubicBezTo>
                  <a:cubicBezTo>
                    <a:pt x="74" y="133"/>
                    <a:pt x="85" y="118"/>
                    <a:pt x="99" y="109"/>
                  </a:cubicBezTo>
                  <a:cubicBezTo>
                    <a:pt x="113" y="99"/>
                    <a:pt x="131" y="95"/>
                    <a:pt x="150" y="99"/>
                  </a:cubicBezTo>
                  <a:lnTo>
                    <a:pt x="151" y="99"/>
                  </a:ln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4" name="iṡliḋé"/>
            <p:cNvSpPr/>
            <p:nvPr>
              <p:custDataLst>
                <p:tags r:id="rId82"/>
              </p:custDataLst>
            </p:nvPr>
          </p:nvSpPr>
          <p:spPr bwMode="auto">
            <a:xfrm>
              <a:off x="5826126" y="2786063"/>
              <a:ext cx="782638" cy="433388"/>
            </a:xfrm>
            <a:custGeom>
              <a:avLst/>
              <a:gdLst>
                <a:gd name="T0" fmla="*/ 410 w 410"/>
                <a:gd name="T1" fmla="*/ 97 h 227"/>
                <a:gd name="T2" fmla="*/ 385 w 410"/>
                <a:gd name="T3" fmla="*/ 42 h 227"/>
                <a:gd name="T4" fmla="*/ 111 w 410"/>
                <a:gd name="T5" fmla="*/ 23 h 227"/>
                <a:gd name="T6" fmla="*/ 107 w 410"/>
                <a:gd name="T7" fmla="*/ 26 h 227"/>
                <a:gd name="T8" fmla="*/ 7 w 410"/>
                <a:gd name="T9" fmla="*/ 112 h 227"/>
                <a:gd name="T10" fmla="*/ 3 w 410"/>
                <a:gd name="T11" fmla="*/ 127 h 227"/>
                <a:gd name="T12" fmla="*/ 0 w 410"/>
                <a:gd name="T13" fmla="*/ 144 h 227"/>
                <a:gd name="T14" fmla="*/ 38 w 410"/>
                <a:gd name="T15" fmla="*/ 227 h 227"/>
                <a:gd name="T16" fmla="*/ 73 w 410"/>
                <a:gd name="T17" fmla="*/ 166 h 227"/>
                <a:gd name="T18" fmla="*/ 74 w 410"/>
                <a:gd name="T19" fmla="*/ 141 h 227"/>
                <a:gd name="T20" fmla="*/ 363 w 410"/>
                <a:gd name="T21" fmla="*/ 117 h 227"/>
                <a:gd name="T22" fmla="*/ 410 w 410"/>
                <a:gd name="T23" fmla="*/ 9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227">
                  <a:moveTo>
                    <a:pt x="410" y="97"/>
                  </a:moveTo>
                  <a:cubicBezTo>
                    <a:pt x="408" y="74"/>
                    <a:pt x="402" y="54"/>
                    <a:pt x="385" y="42"/>
                  </a:cubicBezTo>
                  <a:cubicBezTo>
                    <a:pt x="328" y="0"/>
                    <a:pt x="182" y="6"/>
                    <a:pt x="111" y="23"/>
                  </a:cubicBezTo>
                  <a:cubicBezTo>
                    <a:pt x="110" y="24"/>
                    <a:pt x="108" y="25"/>
                    <a:pt x="107" y="26"/>
                  </a:cubicBezTo>
                  <a:cubicBezTo>
                    <a:pt x="50" y="59"/>
                    <a:pt x="19" y="86"/>
                    <a:pt x="7" y="112"/>
                  </a:cubicBezTo>
                  <a:cubicBezTo>
                    <a:pt x="5" y="117"/>
                    <a:pt x="4" y="122"/>
                    <a:pt x="3" y="127"/>
                  </a:cubicBezTo>
                  <a:cubicBezTo>
                    <a:pt x="2" y="133"/>
                    <a:pt x="1" y="139"/>
                    <a:pt x="0" y="144"/>
                  </a:cubicBezTo>
                  <a:cubicBezTo>
                    <a:pt x="1" y="170"/>
                    <a:pt x="16" y="196"/>
                    <a:pt x="38" y="227"/>
                  </a:cubicBezTo>
                  <a:cubicBezTo>
                    <a:pt x="59" y="208"/>
                    <a:pt x="69" y="188"/>
                    <a:pt x="73" y="166"/>
                  </a:cubicBezTo>
                  <a:cubicBezTo>
                    <a:pt x="77" y="144"/>
                    <a:pt x="74" y="141"/>
                    <a:pt x="74" y="141"/>
                  </a:cubicBezTo>
                  <a:cubicBezTo>
                    <a:pt x="74" y="141"/>
                    <a:pt x="226" y="174"/>
                    <a:pt x="363" y="117"/>
                  </a:cubicBezTo>
                  <a:cubicBezTo>
                    <a:pt x="381" y="110"/>
                    <a:pt x="397" y="103"/>
                    <a:pt x="410" y="97"/>
                  </a:cubicBezTo>
                  <a:close/>
                </a:path>
              </a:pathLst>
            </a:custGeom>
            <a:solidFill>
              <a:srgbClr val="9A5B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5" name="îšḷídê"/>
            <p:cNvSpPr/>
            <p:nvPr>
              <p:custDataLst>
                <p:tags r:id="rId83"/>
              </p:custDataLst>
            </p:nvPr>
          </p:nvSpPr>
          <p:spPr bwMode="auto">
            <a:xfrm>
              <a:off x="5729288" y="3243263"/>
              <a:ext cx="874713" cy="269875"/>
            </a:xfrm>
            <a:custGeom>
              <a:avLst/>
              <a:gdLst>
                <a:gd name="T0" fmla="*/ 20 w 457"/>
                <a:gd name="T1" fmla="*/ 3 h 142"/>
                <a:gd name="T2" fmla="*/ 19 w 457"/>
                <a:gd name="T3" fmla="*/ 3 h 142"/>
                <a:gd name="T4" fmla="*/ 36 w 457"/>
                <a:gd name="T5" fmla="*/ 26 h 142"/>
                <a:gd name="T6" fmla="*/ 2 w 457"/>
                <a:gd name="T7" fmla="*/ 29 h 142"/>
                <a:gd name="T8" fmla="*/ 61 w 457"/>
                <a:gd name="T9" fmla="*/ 60 h 142"/>
                <a:gd name="T10" fmla="*/ 65 w 457"/>
                <a:gd name="T11" fmla="*/ 59 h 142"/>
                <a:gd name="T12" fmla="*/ 256 w 457"/>
                <a:gd name="T13" fmla="*/ 136 h 142"/>
                <a:gd name="T14" fmla="*/ 422 w 457"/>
                <a:gd name="T15" fmla="*/ 110 h 142"/>
                <a:gd name="T16" fmla="*/ 443 w 457"/>
                <a:gd name="T17" fmla="*/ 78 h 142"/>
                <a:gd name="T18" fmla="*/ 457 w 457"/>
                <a:gd name="T19" fmla="*/ 36 h 142"/>
                <a:gd name="T20" fmla="*/ 356 w 457"/>
                <a:gd name="T21" fmla="*/ 60 h 142"/>
                <a:gd name="T22" fmla="*/ 37 w 457"/>
                <a:gd name="T23" fmla="*/ 0 h 142"/>
                <a:gd name="T24" fmla="*/ 20 w 457"/>
                <a:gd name="T25" fmla="*/ 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7" h="142">
                  <a:moveTo>
                    <a:pt x="20" y="3"/>
                  </a:moveTo>
                  <a:cubicBezTo>
                    <a:pt x="20" y="3"/>
                    <a:pt x="20" y="3"/>
                    <a:pt x="19" y="3"/>
                  </a:cubicBezTo>
                  <a:cubicBezTo>
                    <a:pt x="24" y="10"/>
                    <a:pt x="30" y="18"/>
                    <a:pt x="36" y="26"/>
                  </a:cubicBezTo>
                  <a:cubicBezTo>
                    <a:pt x="17" y="14"/>
                    <a:pt x="3" y="6"/>
                    <a:pt x="2" y="29"/>
                  </a:cubicBezTo>
                  <a:cubicBezTo>
                    <a:pt x="0" y="56"/>
                    <a:pt x="31" y="68"/>
                    <a:pt x="61" y="60"/>
                  </a:cubicBezTo>
                  <a:cubicBezTo>
                    <a:pt x="63" y="60"/>
                    <a:pt x="64" y="59"/>
                    <a:pt x="65" y="59"/>
                  </a:cubicBezTo>
                  <a:cubicBezTo>
                    <a:pt x="103" y="96"/>
                    <a:pt x="159" y="129"/>
                    <a:pt x="256" y="136"/>
                  </a:cubicBezTo>
                  <a:cubicBezTo>
                    <a:pt x="339" y="142"/>
                    <a:pt x="388" y="130"/>
                    <a:pt x="422" y="110"/>
                  </a:cubicBezTo>
                  <a:cubicBezTo>
                    <a:pt x="430" y="100"/>
                    <a:pt x="437" y="89"/>
                    <a:pt x="443" y="78"/>
                  </a:cubicBezTo>
                  <a:cubicBezTo>
                    <a:pt x="451" y="64"/>
                    <a:pt x="455" y="50"/>
                    <a:pt x="457" y="36"/>
                  </a:cubicBezTo>
                  <a:cubicBezTo>
                    <a:pt x="431" y="45"/>
                    <a:pt x="393" y="60"/>
                    <a:pt x="356" y="60"/>
                  </a:cubicBezTo>
                  <a:cubicBezTo>
                    <a:pt x="292" y="62"/>
                    <a:pt x="104" y="17"/>
                    <a:pt x="37" y="0"/>
                  </a:cubicBezTo>
                  <a:cubicBezTo>
                    <a:pt x="34" y="2"/>
                    <a:pt x="28" y="2"/>
                    <a:pt x="20" y="3"/>
                  </a:cubicBezTo>
                  <a:close/>
                </a:path>
              </a:pathLst>
            </a:custGeom>
            <a:solidFill>
              <a:srgbClr val="DAAE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6" name="išḻíḍe"/>
            <p:cNvSpPr/>
            <p:nvPr>
              <p:custDataLst>
                <p:tags r:id="rId84"/>
              </p:custDataLst>
            </p:nvPr>
          </p:nvSpPr>
          <p:spPr bwMode="auto">
            <a:xfrm>
              <a:off x="6049963" y="3106738"/>
              <a:ext cx="247650" cy="125413"/>
            </a:xfrm>
            <a:custGeom>
              <a:avLst/>
              <a:gdLst>
                <a:gd name="T0" fmla="*/ 16 w 130"/>
                <a:gd name="T1" fmla="*/ 58 h 65"/>
                <a:gd name="T2" fmla="*/ 7 w 130"/>
                <a:gd name="T3" fmla="*/ 64 h 65"/>
                <a:gd name="T4" fmla="*/ 1 w 130"/>
                <a:gd name="T5" fmla="*/ 55 h 65"/>
                <a:gd name="T6" fmla="*/ 1 w 130"/>
                <a:gd name="T7" fmla="*/ 54 h 65"/>
                <a:gd name="T8" fmla="*/ 30 w 130"/>
                <a:gd name="T9" fmla="*/ 14 h 65"/>
                <a:gd name="T10" fmla="*/ 81 w 130"/>
                <a:gd name="T11" fmla="*/ 4 h 65"/>
                <a:gd name="T12" fmla="*/ 82 w 130"/>
                <a:gd name="T13" fmla="*/ 4 h 65"/>
                <a:gd name="T14" fmla="*/ 129 w 130"/>
                <a:gd name="T15" fmla="*/ 52 h 65"/>
                <a:gd name="T16" fmla="*/ 123 w 130"/>
                <a:gd name="T17" fmla="*/ 61 h 65"/>
                <a:gd name="T18" fmla="*/ 114 w 130"/>
                <a:gd name="T19" fmla="*/ 55 h 65"/>
                <a:gd name="T20" fmla="*/ 79 w 130"/>
                <a:gd name="T21" fmla="*/ 18 h 65"/>
                <a:gd name="T22" fmla="*/ 78 w 130"/>
                <a:gd name="T23" fmla="*/ 18 h 65"/>
                <a:gd name="T24" fmla="*/ 38 w 130"/>
                <a:gd name="T25" fmla="*/ 26 h 65"/>
                <a:gd name="T26" fmla="*/ 16 w 130"/>
                <a:gd name="T27" fmla="*/ 58 h 65"/>
                <a:gd name="T28" fmla="*/ 16 w 130"/>
                <a:gd name="T29" fmla="*/ 5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65">
                  <a:moveTo>
                    <a:pt x="16" y="58"/>
                  </a:moveTo>
                  <a:cubicBezTo>
                    <a:pt x="15" y="62"/>
                    <a:pt x="11" y="65"/>
                    <a:pt x="7" y="64"/>
                  </a:cubicBezTo>
                  <a:cubicBezTo>
                    <a:pt x="3" y="63"/>
                    <a:pt x="0" y="59"/>
                    <a:pt x="1" y="55"/>
                  </a:cubicBezTo>
                  <a:cubicBezTo>
                    <a:pt x="1" y="55"/>
                    <a:pt x="1" y="55"/>
                    <a:pt x="1" y="54"/>
                  </a:cubicBezTo>
                  <a:cubicBezTo>
                    <a:pt x="5" y="38"/>
                    <a:pt x="16" y="23"/>
                    <a:pt x="30" y="14"/>
                  </a:cubicBezTo>
                  <a:cubicBezTo>
                    <a:pt x="44" y="4"/>
                    <a:pt x="62" y="0"/>
                    <a:pt x="81" y="4"/>
                  </a:cubicBezTo>
                  <a:cubicBezTo>
                    <a:pt x="81" y="4"/>
                    <a:pt x="82" y="4"/>
                    <a:pt x="82" y="4"/>
                  </a:cubicBezTo>
                  <a:cubicBezTo>
                    <a:pt x="122" y="13"/>
                    <a:pt x="129" y="52"/>
                    <a:pt x="129" y="52"/>
                  </a:cubicBezTo>
                  <a:cubicBezTo>
                    <a:pt x="130" y="56"/>
                    <a:pt x="127" y="60"/>
                    <a:pt x="123" y="61"/>
                  </a:cubicBezTo>
                  <a:cubicBezTo>
                    <a:pt x="119" y="62"/>
                    <a:pt x="115" y="59"/>
                    <a:pt x="114" y="55"/>
                  </a:cubicBezTo>
                  <a:cubicBezTo>
                    <a:pt x="114" y="55"/>
                    <a:pt x="109" y="25"/>
                    <a:pt x="79" y="18"/>
                  </a:cubicBezTo>
                  <a:cubicBezTo>
                    <a:pt x="79" y="18"/>
                    <a:pt x="79" y="18"/>
                    <a:pt x="78" y="18"/>
                  </a:cubicBezTo>
                  <a:cubicBezTo>
                    <a:pt x="63" y="15"/>
                    <a:pt x="49" y="19"/>
                    <a:pt x="38" y="26"/>
                  </a:cubicBezTo>
                  <a:cubicBezTo>
                    <a:pt x="27" y="33"/>
                    <a:pt x="19" y="45"/>
                    <a:pt x="16" y="58"/>
                  </a:cubicBezTo>
                  <a:cubicBezTo>
                    <a:pt x="16" y="58"/>
                    <a:pt x="16" y="58"/>
                    <a:pt x="16" y="58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7" name="iṧļíďê"/>
            <p:cNvSpPr/>
            <p:nvPr>
              <p:custDataLst>
                <p:tags r:id="rId85"/>
              </p:custDataLst>
            </p:nvPr>
          </p:nvSpPr>
          <p:spPr bwMode="auto">
            <a:xfrm>
              <a:off x="5614988" y="2501900"/>
              <a:ext cx="1144588" cy="836613"/>
            </a:xfrm>
            <a:custGeom>
              <a:avLst/>
              <a:gdLst>
                <a:gd name="T0" fmla="*/ 15 w 599"/>
                <a:gd name="T1" fmla="*/ 174 h 438"/>
                <a:gd name="T2" fmla="*/ 20 w 599"/>
                <a:gd name="T3" fmla="*/ 308 h 438"/>
                <a:gd name="T4" fmla="*/ 70 w 599"/>
                <a:gd name="T5" fmla="*/ 389 h 438"/>
                <a:gd name="T6" fmla="*/ 120 w 599"/>
                <a:gd name="T7" fmla="*/ 413 h 438"/>
                <a:gd name="T8" fmla="*/ 142 w 599"/>
                <a:gd name="T9" fmla="*/ 438 h 438"/>
                <a:gd name="T10" fmla="*/ 161 w 599"/>
                <a:gd name="T11" fmla="*/ 353 h 438"/>
                <a:gd name="T12" fmla="*/ 167 w 599"/>
                <a:gd name="T13" fmla="*/ 273 h 438"/>
                <a:gd name="T14" fmla="*/ 599 w 599"/>
                <a:gd name="T15" fmla="*/ 116 h 438"/>
                <a:gd name="T16" fmla="*/ 451 w 599"/>
                <a:gd name="T17" fmla="*/ 63 h 438"/>
                <a:gd name="T18" fmla="*/ 129 w 599"/>
                <a:gd name="T19" fmla="*/ 75 h 438"/>
                <a:gd name="T20" fmla="*/ 67 w 599"/>
                <a:gd name="T21" fmla="*/ 160 h 438"/>
                <a:gd name="T22" fmla="*/ 15 w 599"/>
                <a:gd name="T23" fmla="*/ 17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9" h="438">
                  <a:moveTo>
                    <a:pt x="15" y="174"/>
                  </a:moveTo>
                  <a:cubicBezTo>
                    <a:pt x="0" y="212"/>
                    <a:pt x="1" y="263"/>
                    <a:pt x="20" y="308"/>
                  </a:cubicBezTo>
                  <a:cubicBezTo>
                    <a:pt x="37" y="351"/>
                    <a:pt x="70" y="389"/>
                    <a:pt x="70" y="389"/>
                  </a:cubicBezTo>
                  <a:cubicBezTo>
                    <a:pt x="70" y="389"/>
                    <a:pt x="100" y="389"/>
                    <a:pt x="120" y="413"/>
                  </a:cubicBezTo>
                  <a:cubicBezTo>
                    <a:pt x="140" y="437"/>
                    <a:pt x="142" y="438"/>
                    <a:pt x="142" y="438"/>
                  </a:cubicBezTo>
                  <a:cubicBezTo>
                    <a:pt x="142" y="438"/>
                    <a:pt x="136" y="383"/>
                    <a:pt x="161" y="353"/>
                  </a:cubicBezTo>
                  <a:cubicBezTo>
                    <a:pt x="185" y="324"/>
                    <a:pt x="167" y="273"/>
                    <a:pt x="167" y="273"/>
                  </a:cubicBezTo>
                  <a:cubicBezTo>
                    <a:pt x="301" y="289"/>
                    <a:pt x="557" y="276"/>
                    <a:pt x="599" y="116"/>
                  </a:cubicBezTo>
                  <a:cubicBezTo>
                    <a:pt x="599" y="116"/>
                    <a:pt x="511" y="126"/>
                    <a:pt x="451" y="63"/>
                  </a:cubicBezTo>
                  <a:cubicBezTo>
                    <a:pt x="392" y="0"/>
                    <a:pt x="198" y="22"/>
                    <a:pt x="129" y="75"/>
                  </a:cubicBezTo>
                  <a:cubicBezTo>
                    <a:pt x="60" y="129"/>
                    <a:pt x="67" y="160"/>
                    <a:pt x="67" y="160"/>
                  </a:cubicBezTo>
                  <a:cubicBezTo>
                    <a:pt x="67" y="160"/>
                    <a:pt x="24" y="148"/>
                    <a:pt x="15" y="174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8" name="íSľíḓe"/>
            <p:cNvSpPr/>
            <p:nvPr>
              <p:custDataLst>
                <p:tags r:id="rId86"/>
              </p:custDataLst>
            </p:nvPr>
          </p:nvSpPr>
          <p:spPr bwMode="auto">
            <a:xfrm>
              <a:off x="5653088" y="1471613"/>
              <a:ext cx="1036638" cy="768350"/>
            </a:xfrm>
            <a:custGeom>
              <a:avLst/>
              <a:gdLst>
                <a:gd name="T0" fmla="*/ 0 w 542"/>
                <a:gd name="T1" fmla="*/ 94 h 403"/>
                <a:gd name="T2" fmla="*/ 351 w 542"/>
                <a:gd name="T3" fmla="*/ 13 h 403"/>
                <a:gd name="T4" fmla="*/ 540 w 542"/>
                <a:gd name="T5" fmla="*/ 93 h 403"/>
                <a:gd name="T6" fmla="*/ 520 w 542"/>
                <a:gd name="T7" fmla="*/ 403 h 403"/>
                <a:gd name="T8" fmla="*/ 357 w 542"/>
                <a:gd name="T9" fmla="*/ 397 h 403"/>
                <a:gd name="T10" fmla="*/ 146 w 542"/>
                <a:gd name="T11" fmla="*/ 397 h 403"/>
                <a:gd name="T12" fmla="*/ 61 w 542"/>
                <a:gd name="T13" fmla="*/ 302 h 403"/>
                <a:gd name="T14" fmla="*/ 0 w 542"/>
                <a:gd name="T15" fmla="*/ 94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2" h="403">
                  <a:moveTo>
                    <a:pt x="0" y="94"/>
                  </a:moveTo>
                  <a:cubicBezTo>
                    <a:pt x="75" y="24"/>
                    <a:pt x="228" y="0"/>
                    <a:pt x="351" y="13"/>
                  </a:cubicBezTo>
                  <a:cubicBezTo>
                    <a:pt x="456" y="25"/>
                    <a:pt x="542" y="73"/>
                    <a:pt x="540" y="93"/>
                  </a:cubicBezTo>
                  <a:cubicBezTo>
                    <a:pt x="520" y="403"/>
                    <a:pt x="520" y="403"/>
                    <a:pt x="520" y="403"/>
                  </a:cubicBezTo>
                  <a:cubicBezTo>
                    <a:pt x="520" y="403"/>
                    <a:pt x="429" y="397"/>
                    <a:pt x="357" y="397"/>
                  </a:cubicBezTo>
                  <a:cubicBezTo>
                    <a:pt x="285" y="397"/>
                    <a:pt x="165" y="403"/>
                    <a:pt x="146" y="397"/>
                  </a:cubicBezTo>
                  <a:cubicBezTo>
                    <a:pt x="127" y="390"/>
                    <a:pt x="74" y="346"/>
                    <a:pt x="61" y="302"/>
                  </a:cubicBezTo>
                  <a:cubicBezTo>
                    <a:pt x="49" y="258"/>
                    <a:pt x="0" y="94"/>
                    <a:pt x="0" y="94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9" name="îŝḷîďê"/>
            <p:cNvSpPr/>
            <p:nvPr>
              <p:custDataLst>
                <p:tags r:id="rId87"/>
              </p:custDataLst>
            </p:nvPr>
          </p:nvSpPr>
          <p:spPr bwMode="auto">
            <a:xfrm>
              <a:off x="5653088" y="1571625"/>
              <a:ext cx="1035050" cy="668338"/>
            </a:xfrm>
            <a:custGeom>
              <a:avLst/>
              <a:gdLst>
                <a:gd name="T0" fmla="*/ 0 w 541"/>
                <a:gd name="T1" fmla="*/ 41 h 350"/>
                <a:gd name="T2" fmla="*/ 62 w 541"/>
                <a:gd name="T3" fmla="*/ 0 h 350"/>
                <a:gd name="T4" fmla="*/ 205 w 541"/>
                <a:gd name="T5" fmla="*/ 220 h 350"/>
                <a:gd name="T6" fmla="*/ 447 w 541"/>
                <a:gd name="T7" fmla="*/ 230 h 350"/>
                <a:gd name="T8" fmla="*/ 517 w 541"/>
                <a:gd name="T9" fmla="*/ 15 h 350"/>
                <a:gd name="T10" fmla="*/ 540 w 541"/>
                <a:gd name="T11" fmla="*/ 40 h 350"/>
                <a:gd name="T12" fmla="*/ 520 w 541"/>
                <a:gd name="T13" fmla="*/ 350 h 350"/>
                <a:gd name="T14" fmla="*/ 357 w 541"/>
                <a:gd name="T15" fmla="*/ 344 h 350"/>
                <a:gd name="T16" fmla="*/ 146 w 541"/>
                <a:gd name="T17" fmla="*/ 344 h 350"/>
                <a:gd name="T18" fmla="*/ 61 w 541"/>
                <a:gd name="T19" fmla="*/ 249 h 350"/>
                <a:gd name="T20" fmla="*/ 0 w 541"/>
                <a:gd name="T21" fmla="*/ 4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1" h="350">
                  <a:moveTo>
                    <a:pt x="0" y="41"/>
                  </a:moveTo>
                  <a:cubicBezTo>
                    <a:pt x="17" y="25"/>
                    <a:pt x="38" y="11"/>
                    <a:pt x="62" y="0"/>
                  </a:cubicBezTo>
                  <a:cubicBezTo>
                    <a:pt x="124" y="59"/>
                    <a:pt x="177" y="134"/>
                    <a:pt x="205" y="220"/>
                  </a:cubicBezTo>
                  <a:cubicBezTo>
                    <a:pt x="238" y="319"/>
                    <a:pt x="433" y="281"/>
                    <a:pt x="447" y="230"/>
                  </a:cubicBezTo>
                  <a:cubicBezTo>
                    <a:pt x="461" y="179"/>
                    <a:pt x="470" y="78"/>
                    <a:pt x="517" y="15"/>
                  </a:cubicBezTo>
                  <a:cubicBezTo>
                    <a:pt x="532" y="25"/>
                    <a:pt x="541" y="34"/>
                    <a:pt x="540" y="40"/>
                  </a:cubicBezTo>
                  <a:cubicBezTo>
                    <a:pt x="520" y="350"/>
                    <a:pt x="520" y="350"/>
                    <a:pt x="520" y="350"/>
                  </a:cubicBezTo>
                  <a:cubicBezTo>
                    <a:pt x="520" y="350"/>
                    <a:pt x="429" y="344"/>
                    <a:pt x="357" y="344"/>
                  </a:cubicBezTo>
                  <a:cubicBezTo>
                    <a:pt x="285" y="344"/>
                    <a:pt x="165" y="350"/>
                    <a:pt x="146" y="344"/>
                  </a:cubicBezTo>
                  <a:cubicBezTo>
                    <a:pt x="127" y="337"/>
                    <a:pt x="74" y="293"/>
                    <a:pt x="61" y="249"/>
                  </a:cubicBezTo>
                  <a:cubicBezTo>
                    <a:pt x="49" y="205"/>
                    <a:pt x="0" y="41"/>
                    <a:pt x="0" y="41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0" name="íṣ1ïḍè"/>
            <p:cNvSpPr/>
            <p:nvPr>
              <p:custDataLst>
                <p:tags r:id="rId88"/>
              </p:custDataLst>
            </p:nvPr>
          </p:nvSpPr>
          <p:spPr bwMode="auto">
            <a:xfrm>
              <a:off x="5756276" y="1662113"/>
              <a:ext cx="927100" cy="233363"/>
            </a:xfrm>
            <a:custGeom>
              <a:avLst/>
              <a:gdLst>
                <a:gd name="T0" fmla="*/ 85 w 485"/>
                <a:gd name="T1" fmla="*/ 0 h 122"/>
                <a:gd name="T2" fmla="*/ 169 w 485"/>
                <a:gd name="T3" fmla="*/ 61 h 122"/>
                <a:gd name="T4" fmla="*/ 85 w 485"/>
                <a:gd name="T5" fmla="*/ 122 h 122"/>
                <a:gd name="T6" fmla="*/ 0 w 485"/>
                <a:gd name="T7" fmla="*/ 61 h 122"/>
                <a:gd name="T8" fmla="*/ 85 w 485"/>
                <a:gd name="T9" fmla="*/ 0 h 122"/>
                <a:gd name="T10" fmla="*/ 485 w 485"/>
                <a:gd name="T11" fmla="*/ 20 h 122"/>
                <a:gd name="T12" fmla="*/ 479 w 485"/>
                <a:gd name="T13" fmla="*/ 109 h 122"/>
                <a:gd name="T14" fmla="*/ 438 w 485"/>
                <a:gd name="T15" fmla="*/ 112 h 122"/>
                <a:gd name="T16" fmla="*/ 375 w 485"/>
                <a:gd name="T17" fmla="*/ 50 h 122"/>
                <a:gd name="T18" fmla="*/ 454 w 485"/>
                <a:gd name="T19" fmla="*/ 10 h 122"/>
                <a:gd name="T20" fmla="*/ 485 w 485"/>
                <a:gd name="T21" fmla="*/ 2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5" h="122">
                  <a:moveTo>
                    <a:pt x="85" y="0"/>
                  </a:moveTo>
                  <a:cubicBezTo>
                    <a:pt x="131" y="0"/>
                    <a:pt x="169" y="27"/>
                    <a:pt x="169" y="61"/>
                  </a:cubicBezTo>
                  <a:cubicBezTo>
                    <a:pt x="169" y="95"/>
                    <a:pt x="131" y="122"/>
                    <a:pt x="85" y="122"/>
                  </a:cubicBezTo>
                  <a:cubicBezTo>
                    <a:pt x="38" y="122"/>
                    <a:pt x="0" y="95"/>
                    <a:pt x="0" y="61"/>
                  </a:cubicBezTo>
                  <a:cubicBezTo>
                    <a:pt x="0" y="27"/>
                    <a:pt x="38" y="0"/>
                    <a:pt x="85" y="0"/>
                  </a:cubicBezTo>
                  <a:close/>
                  <a:moveTo>
                    <a:pt x="485" y="20"/>
                  </a:moveTo>
                  <a:cubicBezTo>
                    <a:pt x="479" y="109"/>
                    <a:pt x="479" y="109"/>
                    <a:pt x="479" y="109"/>
                  </a:cubicBezTo>
                  <a:cubicBezTo>
                    <a:pt x="467" y="113"/>
                    <a:pt x="453" y="114"/>
                    <a:pt x="438" y="112"/>
                  </a:cubicBezTo>
                  <a:cubicBezTo>
                    <a:pt x="399" y="106"/>
                    <a:pt x="371" y="78"/>
                    <a:pt x="375" y="50"/>
                  </a:cubicBezTo>
                  <a:cubicBezTo>
                    <a:pt x="379" y="22"/>
                    <a:pt x="415" y="4"/>
                    <a:pt x="454" y="10"/>
                  </a:cubicBezTo>
                  <a:cubicBezTo>
                    <a:pt x="465" y="11"/>
                    <a:pt x="476" y="15"/>
                    <a:pt x="485" y="2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1" name="íśḷîḋe"/>
            <p:cNvSpPr/>
            <p:nvPr>
              <p:custDataLst>
                <p:tags r:id="rId89"/>
              </p:custDataLst>
            </p:nvPr>
          </p:nvSpPr>
          <p:spPr bwMode="auto">
            <a:xfrm>
              <a:off x="5756276" y="1668463"/>
              <a:ext cx="927100" cy="227013"/>
            </a:xfrm>
            <a:custGeom>
              <a:avLst/>
              <a:gdLst>
                <a:gd name="T0" fmla="*/ 127 w 485"/>
                <a:gd name="T1" fmla="*/ 111 h 119"/>
                <a:gd name="T2" fmla="*/ 85 w 485"/>
                <a:gd name="T3" fmla="*/ 119 h 119"/>
                <a:gd name="T4" fmla="*/ 0 w 485"/>
                <a:gd name="T5" fmla="*/ 58 h 119"/>
                <a:gd name="T6" fmla="*/ 55 w 485"/>
                <a:gd name="T7" fmla="*/ 0 h 119"/>
                <a:gd name="T8" fmla="*/ 127 w 485"/>
                <a:gd name="T9" fmla="*/ 111 h 119"/>
                <a:gd name="T10" fmla="*/ 410 w 485"/>
                <a:gd name="T11" fmla="*/ 100 h 119"/>
                <a:gd name="T12" fmla="*/ 440 w 485"/>
                <a:gd name="T13" fmla="*/ 6 h 119"/>
                <a:gd name="T14" fmla="*/ 454 w 485"/>
                <a:gd name="T15" fmla="*/ 7 h 119"/>
                <a:gd name="T16" fmla="*/ 485 w 485"/>
                <a:gd name="T17" fmla="*/ 17 h 119"/>
                <a:gd name="T18" fmla="*/ 479 w 485"/>
                <a:gd name="T19" fmla="*/ 106 h 119"/>
                <a:gd name="T20" fmla="*/ 438 w 485"/>
                <a:gd name="T21" fmla="*/ 109 h 119"/>
                <a:gd name="T22" fmla="*/ 410 w 485"/>
                <a:gd name="T23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5" h="119">
                  <a:moveTo>
                    <a:pt x="127" y="111"/>
                  </a:moveTo>
                  <a:cubicBezTo>
                    <a:pt x="115" y="116"/>
                    <a:pt x="100" y="119"/>
                    <a:pt x="85" y="119"/>
                  </a:cubicBezTo>
                  <a:cubicBezTo>
                    <a:pt x="38" y="119"/>
                    <a:pt x="0" y="92"/>
                    <a:pt x="0" y="58"/>
                  </a:cubicBezTo>
                  <a:cubicBezTo>
                    <a:pt x="0" y="31"/>
                    <a:pt x="23" y="9"/>
                    <a:pt x="55" y="0"/>
                  </a:cubicBezTo>
                  <a:cubicBezTo>
                    <a:pt x="83" y="34"/>
                    <a:pt x="108" y="71"/>
                    <a:pt x="127" y="111"/>
                  </a:cubicBezTo>
                  <a:close/>
                  <a:moveTo>
                    <a:pt x="410" y="100"/>
                  </a:moveTo>
                  <a:cubicBezTo>
                    <a:pt x="417" y="69"/>
                    <a:pt x="426" y="36"/>
                    <a:pt x="440" y="6"/>
                  </a:cubicBezTo>
                  <a:cubicBezTo>
                    <a:pt x="444" y="6"/>
                    <a:pt x="449" y="6"/>
                    <a:pt x="454" y="7"/>
                  </a:cubicBezTo>
                  <a:cubicBezTo>
                    <a:pt x="465" y="8"/>
                    <a:pt x="476" y="12"/>
                    <a:pt x="485" y="17"/>
                  </a:cubicBezTo>
                  <a:cubicBezTo>
                    <a:pt x="479" y="106"/>
                    <a:pt x="479" y="106"/>
                    <a:pt x="479" y="106"/>
                  </a:cubicBezTo>
                  <a:cubicBezTo>
                    <a:pt x="467" y="110"/>
                    <a:pt x="453" y="111"/>
                    <a:pt x="438" y="109"/>
                  </a:cubicBezTo>
                  <a:cubicBezTo>
                    <a:pt x="428" y="108"/>
                    <a:pt x="419" y="105"/>
                    <a:pt x="410" y="10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2" name="îŝḻïḑé"/>
            <p:cNvSpPr/>
            <p:nvPr>
              <p:custDataLst>
                <p:tags r:id="rId90"/>
              </p:custDataLst>
            </p:nvPr>
          </p:nvSpPr>
          <p:spPr bwMode="auto">
            <a:xfrm>
              <a:off x="5211763" y="2124075"/>
              <a:ext cx="1903413" cy="674688"/>
            </a:xfrm>
            <a:custGeom>
              <a:avLst/>
              <a:gdLst>
                <a:gd name="T0" fmla="*/ 0 w 996"/>
                <a:gd name="T1" fmla="*/ 249 h 353"/>
                <a:gd name="T2" fmla="*/ 314 w 996"/>
                <a:gd name="T3" fmla="*/ 152 h 353"/>
                <a:gd name="T4" fmla="*/ 402 w 996"/>
                <a:gd name="T5" fmla="*/ 21 h 353"/>
                <a:gd name="T6" fmla="*/ 578 w 996"/>
                <a:gd name="T7" fmla="*/ 8 h 353"/>
                <a:gd name="T8" fmla="*/ 798 w 996"/>
                <a:gd name="T9" fmla="*/ 64 h 353"/>
                <a:gd name="T10" fmla="*/ 958 w 996"/>
                <a:gd name="T11" fmla="*/ 224 h 353"/>
                <a:gd name="T12" fmla="*/ 720 w 996"/>
                <a:gd name="T13" fmla="*/ 265 h 353"/>
                <a:gd name="T14" fmla="*/ 343 w 996"/>
                <a:gd name="T15" fmla="*/ 293 h 353"/>
                <a:gd name="T16" fmla="*/ 135 w 996"/>
                <a:gd name="T17" fmla="*/ 344 h 353"/>
                <a:gd name="T18" fmla="*/ 0 w 996"/>
                <a:gd name="T19" fmla="*/ 249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6" h="353">
                  <a:moveTo>
                    <a:pt x="0" y="249"/>
                  </a:moveTo>
                  <a:cubicBezTo>
                    <a:pt x="29" y="287"/>
                    <a:pt x="189" y="231"/>
                    <a:pt x="314" y="152"/>
                  </a:cubicBezTo>
                  <a:cubicBezTo>
                    <a:pt x="363" y="121"/>
                    <a:pt x="342" y="45"/>
                    <a:pt x="402" y="21"/>
                  </a:cubicBezTo>
                  <a:cubicBezTo>
                    <a:pt x="446" y="3"/>
                    <a:pt x="510" y="0"/>
                    <a:pt x="578" y="8"/>
                  </a:cubicBezTo>
                  <a:cubicBezTo>
                    <a:pt x="654" y="16"/>
                    <a:pt x="734" y="37"/>
                    <a:pt x="798" y="64"/>
                  </a:cubicBezTo>
                  <a:cubicBezTo>
                    <a:pt x="996" y="149"/>
                    <a:pt x="977" y="205"/>
                    <a:pt x="958" y="224"/>
                  </a:cubicBezTo>
                  <a:cubicBezTo>
                    <a:pt x="940" y="243"/>
                    <a:pt x="805" y="265"/>
                    <a:pt x="720" y="265"/>
                  </a:cubicBezTo>
                  <a:cubicBezTo>
                    <a:pt x="635" y="265"/>
                    <a:pt x="443" y="259"/>
                    <a:pt x="343" y="293"/>
                  </a:cubicBezTo>
                  <a:cubicBezTo>
                    <a:pt x="242" y="328"/>
                    <a:pt x="223" y="353"/>
                    <a:pt x="135" y="344"/>
                  </a:cubicBezTo>
                  <a:cubicBezTo>
                    <a:pt x="47" y="334"/>
                    <a:pt x="0" y="249"/>
                    <a:pt x="0" y="249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3" name="íşļíḓe"/>
            <p:cNvSpPr/>
            <p:nvPr>
              <p:custDataLst>
                <p:tags r:id="rId91"/>
              </p:custDataLst>
            </p:nvPr>
          </p:nvSpPr>
          <p:spPr bwMode="auto">
            <a:xfrm>
              <a:off x="6669088" y="1816100"/>
              <a:ext cx="431800" cy="625475"/>
            </a:xfrm>
            <a:custGeom>
              <a:avLst/>
              <a:gdLst>
                <a:gd name="T0" fmla="*/ 226 w 226"/>
                <a:gd name="T1" fmla="*/ 0 h 327"/>
                <a:gd name="T2" fmla="*/ 163 w 226"/>
                <a:gd name="T3" fmla="*/ 224 h 327"/>
                <a:gd name="T4" fmla="*/ 160 w 226"/>
                <a:gd name="T5" fmla="*/ 255 h 327"/>
                <a:gd name="T6" fmla="*/ 189 w 226"/>
                <a:gd name="T7" fmla="*/ 327 h 327"/>
                <a:gd name="T8" fmla="*/ 28 w 226"/>
                <a:gd name="T9" fmla="*/ 234 h 327"/>
                <a:gd name="T10" fmla="*/ 226 w 226"/>
                <a:gd name="T11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6" h="327">
                  <a:moveTo>
                    <a:pt x="226" y="0"/>
                  </a:moveTo>
                  <a:cubicBezTo>
                    <a:pt x="206" y="41"/>
                    <a:pt x="173" y="162"/>
                    <a:pt x="163" y="224"/>
                  </a:cubicBezTo>
                  <a:cubicBezTo>
                    <a:pt x="161" y="237"/>
                    <a:pt x="160" y="248"/>
                    <a:pt x="160" y="255"/>
                  </a:cubicBezTo>
                  <a:cubicBezTo>
                    <a:pt x="162" y="294"/>
                    <a:pt x="189" y="327"/>
                    <a:pt x="189" y="327"/>
                  </a:cubicBezTo>
                  <a:cubicBezTo>
                    <a:pt x="189" y="327"/>
                    <a:pt x="57" y="294"/>
                    <a:pt x="28" y="234"/>
                  </a:cubicBezTo>
                  <a:cubicBezTo>
                    <a:pt x="0" y="175"/>
                    <a:pt x="49" y="33"/>
                    <a:pt x="226" y="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4" name="í$1îḑè"/>
            <p:cNvSpPr/>
            <p:nvPr>
              <p:custDataLst>
                <p:tags r:id="rId92"/>
              </p:custDataLst>
            </p:nvPr>
          </p:nvSpPr>
          <p:spPr bwMode="auto">
            <a:xfrm>
              <a:off x="6756401" y="1868488"/>
              <a:ext cx="319088" cy="419100"/>
            </a:xfrm>
            <a:custGeom>
              <a:avLst/>
              <a:gdLst>
                <a:gd name="T0" fmla="*/ 167 w 167"/>
                <a:gd name="T1" fmla="*/ 4 h 220"/>
                <a:gd name="T2" fmla="*/ 150 w 167"/>
                <a:gd name="T3" fmla="*/ 57 h 220"/>
                <a:gd name="T4" fmla="*/ 31 w 167"/>
                <a:gd name="T5" fmla="*/ 151 h 220"/>
                <a:gd name="T6" fmla="*/ 0 w 167"/>
                <a:gd name="T7" fmla="*/ 220 h 220"/>
                <a:gd name="T8" fmla="*/ 25 w 167"/>
                <a:gd name="T9" fmla="*/ 91 h 220"/>
                <a:gd name="T10" fmla="*/ 160 w 167"/>
                <a:gd name="T11" fmla="*/ 2 h 220"/>
                <a:gd name="T12" fmla="*/ 167 w 167"/>
                <a:gd name="T13" fmla="*/ 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220">
                  <a:moveTo>
                    <a:pt x="167" y="4"/>
                  </a:moveTo>
                  <a:cubicBezTo>
                    <a:pt x="162" y="19"/>
                    <a:pt x="156" y="37"/>
                    <a:pt x="150" y="57"/>
                  </a:cubicBezTo>
                  <a:cubicBezTo>
                    <a:pt x="95" y="75"/>
                    <a:pt x="60" y="89"/>
                    <a:pt x="31" y="151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220"/>
                    <a:pt x="0" y="143"/>
                    <a:pt x="25" y="91"/>
                  </a:cubicBezTo>
                  <a:cubicBezTo>
                    <a:pt x="50" y="39"/>
                    <a:pt x="136" y="0"/>
                    <a:pt x="160" y="2"/>
                  </a:cubicBezTo>
                  <a:cubicBezTo>
                    <a:pt x="163" y="2"/>
                    <a:pt x="165" y="3"/>
                    <a:pt x="167" y="4"/>
                  </a:cubicBezTo>
                  <a:close/>
                </a:path>
              </a:pathLst>
            </a:custGeom>
            <a:solidFill>
              <a:srgbClr val="539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5" name="iś1ïdê"/>
            <p:cNvSpPr/>
            <p:nvPr>
              <p:custDataLst>
                <p:tags r:id="rId93"/>
              </p:custDataLst>
            </p:nvPr>
          </p:nvSpPr>
          <p:spPr bwMode="auto">
            <a:xfrm>
              <a:off x="6729413" y="1816100"/>
              <a:ext cx="371475" cy="409575"/>
            </a:xfrm>
            <a:custGeom>
              <a:avLst/>
              <a:gdLst>
                <a:gd name="T0" fmla="*/ 194 w 194"/>
                <a:gd name="T1" fmla="*/ 0 h 214"/>
                <a:gd name="T2" fmla="*/ 173 w 194"/>
                <a:gd name="T3" fmla="*/ 57 h 214"/>
                <a:gd name="T4" fmla="*/ 171 w 194"/>
                <a:gd name="T5" fmla="*/ 58 h 214"/>
                <a:gd name="T6" fmla="*/ 95 w 194"/>
                <a:gd name="T7" fmla="*/ 92 h 214"/>
                <a:gd name="T8" fmla="*/ 42 w 194"/>
                <a:gd name="T9" fmla="*/ 153 h 214"/>
                <a:gd name="T10" fmla="*/ 22 w 194"/>
                <a:gd name="T11" fmla="*/ 214 h 214"/>
                <a:gd name="T12" fmla="*/ 41 w 194"/>
                <a:gd name="T13" fmla="*/ 79 h 214"/>
                <a:gd name="T14" fmla="*/ 194 w 194"/>
                <a:gd name="T15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214">
                  <a:moveTo>
                    <a:pt x="194" y="0"/>
                  </a:moveTo>
                  <a:cubicBezTo>
                    <a:pt x="188" y="13"/>
                    <a:pt x="180" y="33"/>
                    <a:pt x="173" y="57"/>
                  </a:cubicBezTo>
                  <a:cubicBezTo>
                    <a:pt x="172" y="57"/>
                    <a:pt x="172" y="57"/>
                    <a:pt x="171" y="58"/>
                  </a:cubicBezTo>
                  <a:cubicBezTo>
                    <a:pt x="151" y="70"/>
                    <a:pt x="119" y="76"/>
                    <a:pt x="95" y="92"/>
                  </a:cubicBezTo>
                  <a:cubicBezTo>
                    <a:pt x="71" y="107"/>
                    <a:pt x="56" y="133"/>
                    <a:pt x="42" y="153"/>
                  </a:cubicBezTo>
                  <a:cubicBezTo>
                    <a:pt x="0" y="214"/>
                    <a:pt x="22" y="214"/>
                    <a:pt x="22" y="214"/>
                  </a:cubicBezTo>
                  <a:cubicBezTo>
                    <a:pt x="22" y="214"/>
                    <a:pt x="13" y="145"/>
                    <a:pt x="41" y="79"/>
                  </a:cubicBezTo>
                  <a:cubicBezTo>
                    <a:pt x="74" y="44"/>
                    <a:pt x="124" y="14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6" name="ï$ľiďé"/>
            <p:cNvSpPr/>
            <p:nvPr>
              <p:custDataLst>
                <p:tags r:id="rId94"/>
              </p:custDataLst>
            </p:nvPr>
          </p:nvSpPr>
          <p:spPr bwMode="auto">
            <a:xfrm>
              <a:off x="6561138" y="1465263"/>
              <a:ext cx="493713" cy="1092200"/>
            </a:xfrm>
            <a:custGeom>
              <a:avLst/>
              <a:gdLst>
                <a:gd name="T0" fmla="*/ 7 w 258"/>
                <a:gd name="T1" fmla="*/ 332 h 572"/>
                <a:gd name="T2" fmla="*/ 78 w 258"/>
                <a:gd name="T3" fmla="*/ 56 h 572"/>
                <a:gd name="T4" fmla="*/ 212 w 258"/>
                <a:gd name="T5" fmla="*/ 22 h 572"/>
                <a:gd name="T6" fmla="*/ 245 w 258"/>
                <a:gd name="T7" fmla="*/ 125 h 572"/>
                <a:gd name="T8" fmla="*/ 237 w 258"/>
                <a:gd name="T9" fmla="*/ 137 h 572"/>
                <a:gd name="T10" fmla="*/ 113 w 258"/>
                <a:gd name="T11" fmla="*/ 282 h 572"/>
                <a:gd name="T12" fmla="*/ 92 w 258"/>
                <a:gd name="T13" fmla="*/ 358 h 572"/>
                <a:gd name="T14" fmla="*/ 176 w 258"/>
                <a:gd name="T15" fmla="*/ 446 h 572"/>
                <a:gd name="T16" fmla="*/ 250 w 258"/>
                <a:gd name="T17" fmla="*/ 511 h 572"/>
                <a:gd name="T18" fmla="*/ 104 w 258"/>
                <a:gd name="T19" fmla="*/ 511 h 572"/>
                <a:gd name="T20" fmla="*/ 8 w 258"/>
                <a:gd name="T21" fmla="*/ 332 h 572"/>
                <a:gd name="T22" fmla="*/ 7 w 258"/>
                <a:gd name="T23" fmla="*/ 332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8" h="572">
                  <a:moveTo>
                    <a:pt x="7" y="332"/>
                  </a:moveTo>
                  <a:cubicBezTo>
                    <a:pt x="0" y="265"/>
                    <a:pt x="22" y="120"/>
                    <a:pt x="78" y="56"/>
                  </a:cubicBezTo>
                  <a:cubicBezTo>
                    <a:pt x="118" y="10"/>
                    <a:pt x="176" y="0"/>
                    <a:pt x="212" y="22"/>
                  </a:cubicBezTo>
                  <a:cubicBezTo>
                    <a:pt x="242" y="41"/>
                    <a:pt x="251" y="92"/>
                    <a:pt x="245" y="125"/>
                  </a:cubicBezTo>
                  <a:cubicBezTo>
                    <a:pt x="243" y="138"/>
                    <a:pt x="237" y="137"/>
                    <a:pt x="237" y="137"/>
                  </a:cubicBezTo>
                  <a:cubicBezTo>
                    <a:pt x="237" y="137"/>
                    <a:pt x="139" y="186"/>
                    <a:pt x="113" y="282"/>
                  </a:cubicBezTo>
                  <a:cubicBezTo>
                    <a:pt x="92" y="358"/>
                    <a:pt x="92" y="358"/>
                    <a:pt x="92" y="358"/>
                  </a:cubicBezTo>
                  <a:cubicBezTo>
                    <a:pt x="134" y="397"/>
                    <a:pt x="176" y="446"/>
                    <a:pt x="176" y="446"/>
                  </a:cubicBezTo>
                  <a:cubicBezTo>
                    <a:pt x="176" y="446"/>
                    <a:pt x="242" y="470"/>
                    <a:pt x="250" y="511"/>
                  </a:cubicBezTo>
                  <a:cubicBezTo>
                    <a:pt x="258" y="552"/>
                    <a:pt x="211" y="572"/>
                    <a:pt x="104" y="511"/>
                  </a:cubicBezTo>
                  <a:cubicBezTo>
                    <a:pt x="13" y="459"/>
                    <a:pt x="7" y="378"/>
                    <a:pt x="8" y="332"/>
                  </a:cubicBezTo>
                  <a:lnTo>
                    <a:pt x="7" y="332"/>
                  </a:ln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7" name="iŝḷíďe"/>
            <p:cNvSpPr/>
            <p:nvPr>
              <p:custDataLst>
                <p:tags r:id="rId95"/>
              </p:custDataLst>
            </p:nvPr>
          </p:nvSpPr>
          <p:spPr bwMode="auto">
            <a:xfrm>
              <a:off x="6561138" y="1471613"/>
              <a:ext cx="381000" cy="904875"/>
            </a:xfrm>
            <a:custGeom>
              <a:avLst/>
              <a:gdLst>
                <a:gd name="T0" fmla="*/ 7 w 199"/>
                <a:gd name="T1" fmla="*/ 329 h 474"/>
                <a:gd name="T2" fmla="*/ 78 w 199"/>
                <a:gd name="T3" fmla="*/ 53 h 474"/>
                <a:gd name="T4" fmla="*/ 199 w 199"/>
                <a:gd name="T5" fmla="*/ 13 h 474"/>
                <a:gd name="T6" fmla="*/ 29 w 199"/>
                <a:gd name="T7" fmla="*/ 245 h 474"/>
                <a:gd name="T8" fmla="*/ 60 w 199"/>
                <a:gd name="T9" fmla="*/ 474 h 474"/>
                <a:gd name="T10" fmla="*/ 8 w 199"/>
                <a:gd name="T11" fmla="*/ 329 h 474"/>
                <a:gd name="T12" fmla="*/ 7 w 199"/>
                <a:gd name="T13" fmla="*/ 329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474">
                  <a:moveTo>
                    <a:pt x="7" y="329"/>
                  </a:moveTo>
                  <a:cubicBezTo>
                    <a:pt x="0" y="262"/>
                    <a:pt x="22" y="117"/>
                    <a:pt x="78" y="53"/>
                  </a:cubicBezTo>
                  <a:cubicBezTo>
                    <a:pt x="114" y="12"/>
                    <a:pt x="164" y="0"/>
                    <a:pt x="199" y="13"/>
                  </a:cubicBezTo>
                  <a:cubicBezTo>
                    <a:pt x="142" y="32"/>
                    <a:pt x="59" y="79"/>
                    <a:pt x="29" y="245"/>
                  </a:cubicBezTo>
                  <a:cubicBezTo>
                    <a:pt x="10" y="350"/>
                    <a:pt x="33" y="426"/>
                    <a:pt x="60" y="474"/>
                  </a:cubicBezTo>
                  <a:cubicBezTo>
                    <a:pt x="11" y="425"/>
                    <a:pt x="7" y="366"/>
                    <a:pt x="8" y="329"/>
                  </a:cubicBezTo>
                  <a:lnTo>
                    <a:pt x="7" y="329"/>
                  </a:ln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8" name="iṧ1iḍê"/>
            <p:cNvSpPr/>
            <p:nvPr>
              <p:custDataLst>
                <p:tags r:id="rId96"/>
              </p:custDataLst>
            </p:nvPr>
          </p:nvSpPr>
          <p:spPr bwMode="auto">
            <a:xfrm>
              <a:off x="6737351" y="1712913"/>
              <a:ext cx="385763" cy="484188"/>
            </a:xfrm>
            <a:custGeom>
              <a:avLst/>
              <a:gdLst>
                <a:gd name="T0" fmla="*/ 123 w 202"/>
                <a:gd name="T1" fmla="*/ 10 h 253"/>
                <a:gd name="T2" fmla="*/ 188 w 202"/>
                <a:gd name="T3" fmla="*/ 28 h 253"/>
                <a:gd name="T4" fmla="*/ 170 w 202"/>
                <a:gd name="T5" fmla="*/ 75 h 253"/>
                <a:gd name="T6" fmla="*/ 150 w 202"/>
                <a:gd name="T7" fmla="*/ 81 h 253"/>
                <a:gd name="T8" fmla="*/ 32 w 202"/>
                <a:gd name="T9" fmla="*/ 182 h 253"/>
                <a:gd name="T10" fmla="*/ 11 w 202"/>
                <a:gd name="T11" fmla="*/ 243 h 253"/>
                <a:gd name="T12" fmla="*/ 1 w 202"/>
                <a:gd name="T13" fmla="*/ 231 h 253"/>
                <a:gd name="T14" fmla="*/ 123 w 202"/>
                <a:gd name="T15" fmla="*/ 1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2" h="253">
                  <a:moveTo>
                    <a:pt x="123" y="10"/>
                  </a:moveTo>
                  <a:cubicBezTo>
                    <a:pt x="149" y="0"/>
                    <a:pt x="176" y="11"/>
                    <a:pt x="188" y="28"/>
                  </a:cubicBezTo>
                  <a:cubicBezTo>
                    <a:pt x="202" y="47"/>
                    <a:pt x="193" y="70"/>
                    <a:pt x="170" y="75"/>
                  </a:cubicBezTo>
                  <a:cubicBezTo>
                    <a:pt x="164" y="77"/>
                    <a:pt x="157" y="78"/>
                    <a:pt x="150" y="81"/>
                  </a:cubicBezTo>
                  <a:cubicBezTo>
                    <a:pt x="111" y="97"/>
                    <a:pt x="59" y="117"/>
                    <a:pt x="32" y="182"/>
                  </a:cubicBezTo>
                  <a:cubicBezTo>
                    <a:pt x="2" y="250"/>
                    <a:pt x="11" y="243"/>
                    <a:pt x="11" y="243"/>
                  </a:cubicBezTo>
                  <a:cubicBezTo>
                    <a:pt x="11" y="243"/>
                    <a:pt x="0" y="253"/>
                    <a:pt x="1" y="231"/>
                  </a:cubicBezTo>
                  <a:cubicBezTo>
                    <a:pt x="3" y="176"/>
                    <a:pt x="29" y="53"/>
                    <a:pt x="123" y="10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9" name="íSḷïḍe"/>
            <p:cNvSpPr/>
            <p:nvPr>
              <p:custDataLst>
                <p:tags r:id="rId97"/>
              </p:custDataLst>
            </p:nvPr>
          </p:nvSpPr>
          <p:spPr bwMode="auto">
            <a:xfrm>
              <a:off x="6737351" y="1717675"/>
              <a:ext cx="344488" cy="465138"/>
            </a:xfrm>
            <a:custGeom>
              <a:avLst/>
              <a:gdLst>
                <a:gd name="T0" fmla="*/ 123 w 180"/>
                <a:gd name="T1" fmla="*/ 8 h 244"/>
                <a:gd name="T2" fmla="*/ 180 w 180"/>
                <a:gd name="T3" fmla="*/ 17 h 244"/>
                <a:gd name="T4" fmla="*/ 84 w 180"/>
                <a:gd name="T5" fmla="*/ 86 h 244"/>
                <a:gd name="T6" fmla="*/ 9 w 180"/>
                <a:gd name="T7" fmla="*/ 242 h 244"/>
                <a:gd name="T8" fmla="*/ 1 w 180"/>
                <a:gd name="T9" fmla="*/ 229 h 244"/>
                <a:gd name="T10" fmla="*/ 123 w 180"/>
                <a:gd name="T11" fmla="*/ 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244">
                  <a:moveTo>
                    <a:pt x="123" y="8"/>
                  </a:moveTo>
                  <a:cubicBezTo>
                    <a:pt x="144" y="0"/>
                    <a:pt x="166" y="6"/>
                    <a:pt x="180" y="17"/>
                  </a:cubicBezTo>
                  <a:cubicBezTo>
                    <a:pt x="141" y="37"/>
                    <a:pt x="107" y="61"/>
                    <a:pt x="84" y="86"/>
                  </a:cubicBezTo>
                  <a:cubicBezTo>
                    <a:pt x="36" y="141"/>
                    <a:pt x="17" y="202"/>
                    <a:pt x="9" y="242"/>
                  </a:cubicBezTo>
                  <a:cubicBezTo>
                    <a:pt x="6" y="244"/>
                    <a:pt x="0" y="244"/>
                    <a:pt x="1" y="229"/>
                  </a:cubicBezTo>
                  <a:cubicBezTo>
                    <a:pt x="3" y="174"/>
                    <a:pt x="29" y="51"/>
                    <a:pt x="123" y="8"/>
                  </a:cubicBezTo>
                  <a:close/>
                </a:path>
              </a:pathLst>
            </a:custGeom>
            <a:solidFill>
              <a:srgbClr val="E09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0" name="iṧḷíḍê"/>
            <p:cNvSpPr/>
            <p:nvPr>
              <p:custDataLst>
                <p:tags r:id="rId98"/>
              </p:custDataLst>
            </p:nvPr>
          </p:nvSpPr>
          <p:spPr bwMode="auto">
            <a:xfrm>
              <a:off x="4973638" y="1357313"/>
              <a:ext cx="1031875" cy="1382713"/>
            </a:xfrm>
            <a:custGeom>
              <a:avLst/>
              <a:gdLst>
                <a:gd name="T0" fmla="*/ 529 w 540"/>
                <a:gd name="T1" fmla="*/ 386 h 725"/>
                <a:gd name="T2" fmla="*/ 377 w 540"/>
                <a:gd name="T3" fmla="*/ 95 h 725"/>
                <a:gd name="T4" fmla="*/ 45 w 540"/>
                <a:gd name="T5" fmla="*/ 164 h 725"/>
                <a:gd name="T6" fmla="*/ 37 w 540"/>
                <a:gd name="T7" fmla="*/ 474 h 725"/>
                <a:gd name="T8" fmla="*/ 224 w 540"/>
                <a:gd name="T9" fmla="*/ 702 h 725"/>
                <a:gd name="T10" fmla="*/ 507 w 540"/>
                <a:gd name="T11" fmla="*/ 573 h 725"/>
                <a:gd name="T12" fmla="*/ 529 w 540"/>
                <a:gd name="T13" fmla="*/ 386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725">
                  <a:moveTo>
                    <a:pt x="529" y="386"/>
                  </a:moveTo>
                  <a:cubicBezTo>
                    <a:pt x="523" y="340"/>
                    <a:pt x="496" y="191"/>
                    <a:pt x="377" y="95"/>
                  </a:cubicBezTo>
                  <a:cubicBezTo>
                    <a:pt x="257" y="0"/>
                    <a:pt x="91" y="44"/>
                    <a:pt x="45" y="164"/>
                  </a:cubicBezTo>
                  <a:cubicBezTo>
                    <a:pt x="0" y="285"/>
                    <a:pt x="37" y="474"/>
                    <a:pt x="37" y="474"/>
                  </a:cubicBezTo>
                  <a:cubicBezTo>
                    <a:pt x="37" y="474"/>
                    <a:pt x="70" y="678"/>
                    <a:pt x="224" y="702"/>
                  </a:cubicBezTo>
                  <a:cubicBezTo>
                    <a:pt x="378" y="725"/>
                    <a:pt x="474" y="633"/>
                    <a:pt x="507" y="573"/>
                  </a:cubicBezTo>
                  <a:cubicBezTo>
                    <a:pt x="540" y="513"/>
                    <a:pt x="529" y="386"/>
                    <a:pt x="529" y="386"/>
                  </a:cubicBez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1" name="iṥļiďè"/>
            <p:cNvSpPr/>
            <p:nvPr>
              <p:custDataLst>
                <p:tags r:id="rId99"/>
              </p:custDataLst>
            </p:nvPr>
          </p:nvSpPr>
          <p:spPr bwMode="auto">
            <a:xfrm>
              <a:off x="5105401" y="1379538"/>
              <a:ext cx="900113" cy="1065213"/>
            </a:xfrm>
            <a:custGeom>
              <a:avLst/>
              <a:gdLst>
                <a:gd name="T0" fmla="*/ 460 w 471"/>
                <a:gd name="T1" fmla="*/ 374 h 558"/>
                <a:gd name="T2" fmla="*/ 308 w 471"/>
                <a:gd name="T3" fmla="*/ 83 h 558"/>
                <a:gd name="T4" fmla="*/ 0 w 471"/>
                <a:gd name="T5" fmla="*/ 109 h 558"/>
                <a:gd name="T6" fmla="*/ 276 w 471"/>
                <a:gd name="T7" fmla="*/ 100 h 558"/>
                <a:gd name="T8" fmla="*/ 439 w 471"/>
                <a:gd name="T9" fmla="*/ 558 h 558"/>
                <a:gd name="T10" fmla="*/ 460 w 471"/>
                <a:gd name="T11" fmla="*/ 374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1" h="558">
                  <a:moveTo>
                    <a:pt x="460" y="374"/>
                  </a:moveTo>
                  <a:cubicBezTo>
                    <a:pt x="454" y="328"/>
                    <a:pt x="427" y="179"/>
                    <a:pt x="308" y="83"/>
                  </a:cubicBezTo>
                  <a:cubicBezTo>
                    <a:pt x="204" y="0"/>
                    <a:pt x="65" y="22"/>
                    <a:pt x="0" y="109"/>
                  </a:cubicBezTo>
                  <a:cubicBezTo>
                    <a:pt x="69" y="58"/>
                    <a:pt x="182" y="37"/>
                    <a:pt x="276" y="100"/>
                  </a:cubicBezTo>
                  <a:cubicBezTo>
                    <a:pt x="419" y="197"/>
                    <a:pt x="460" y="386"/>
                    <a:pt x="439" y="558"/>
                  </a:cubicBezTo>
                  <a:cubicBezTo>
                    <a:pt x="471" y="498"/>
                    <a:pt x="460" y="374"/>
                    <a:pt x="460" y="374"/>
                  </a:cubicBez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2" name="íS1ïde"/>
            <p:cNvSpPr/>
            <p:nvPr>
              <p:custDataLst>
                <p:tags r:id="rId100"/>
              </p:custDataLst>
            </p:nvPr>
          </p:nvSpPr>
          <p:spPr bwMode="auto">
            <a:xfrm>
              <a:off x="5022851" y="1562100"/>
              <a:ext cx="877888" cy="1130300"/>
            </a:xfrm>
            <a:custGeom>
              <a:avLst/>
              <a:gdLst>
                <a:gd name="T0" fmla="*/ 0 w 459"/>
                <a:gd name="T1" fmla="*/ 285 h 592"/>
                <a:gd name="T2" fmla="*/ 11 w 459"/>
                <a:gd name="T3" fmla="*/ 366 h 592"/>
                <a:gd name="T4" fmla="*/ 83 w 459"/>
                <a:gd name="T5" fmla="*/ 527 h 592"/>
                <a:gd name="T6" fmla="*/ 318 w 459"/>
                <a:gd name="T7" fmla="*/ 565 h 592"/>
                <a:gd name="T8" fmla="*/ 444 w 459"/>
                <a:gd name="T9" fmla="*/ 290 h 592"/>
                <a:gd name="T10" fmla="*/ 380 w 459"/>
                <a:gd name="T11" fmla="*/ 116 h 592"/>
                <a:gd name="T12" fmla="*/ 89 w 459"/>
                <a:gd name="T13" fmla="*/ 59 h 592"/>
                <a:gd name="T14" fmla="*/ 0 w 459"/>
                <a:gd name="T15" fmla="*/ 285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9" h="592">
                  <a:moveTo>
                    <a:pt x="0" y="285"/>
                  </a:moveTo>
                  <a:cubicBezTo>
                    <a:pt x="5" y="333"/>
                    <a:pt x="11" y="366"/>
                    <a:pt x="11" y="366"/>
                  </a:cubicBezTo>
                  <a:cubicBezTo>
                    <a:pt x="11" y="366"/>
                    <a:pt x="26" y="459"/>
                    <a:pt x="83" y="527"/>
                  </a:cubicBezTo>
                  <a:cubicBezTo>
                    <a:pt x="151" y="574"/>
                    <a:pt x="246" y="592"/>
                    <a:pt x="318" y="565"/>
                  </a:cubicBezTo>
                  <a:cubicBezTo>
                    <a:pt x="405" y="533"/>
                    <a:pt x="459" y="434"/>
                    <a:pt x="444" y="290"/>
                  </a:cubicBezTo>
                  <a:cubicBezTo>
                    <a:pt x="446" y="257"/>
                    <a:pt x="424" y="178"/>
                    <a:pt x="380" y="116"/>
                  </a:cubicBezTo>
                  <a:cubicBezTo>
                    <a:pt x="303" y="9"/>
                    <a:pt x="170" y="0"/>
                    <a:pt x="89" y="59"/>
                  </a:cubicBezTo>
                  <a:cubicBezTo>
                    <a:pt x="30" y="102"/>
                    <a:pt x="3" y="179"/>
                    <a:pt x="0" y="285"/>
                  </a:cubicBez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3" name="íSliḍê"/>
            <p:cNvSpPr/>
            <p:nvPr>
              <p:custDataLst>
                <p:tags r:id="rId101"/>
              </p:custDataLst>
            </p:nvPr>
          </p:nvSpPr>
          <p:spPr bwMode="auto">
            <a:xfrm>
              <a:off x="4886326" y="1562100"/>
              <a:ext cx="982663" cy="1063625"/>
            </a:xfrm>
            <a:custGeom>
              <a:avLst/>
              <a:gdLst>
                <a:gd name="T0" fmla="*/ 341 w 514"/>
                <a:gd name="T1" fmla="*/ 556 h 557"/>
                <a:gd name="T2" fmla="*/ 408 w 514"/>
                <a:gd name="T3" fmla="*/ 539 h 557"/>
                <a:gd name="T4" fmla="*/ 508 w 514"/>
                <a:gd name="T5" fmla="*/ 277 h 557"/>
                <a:gd name="T6" fmla="*/ 310 w 514"/>
                <a:gd name="T7" fmla="*/ 72 h 557"/>
                <a:gd name="T8" fmla="*/ 341 w 514"/>
                <a:gd name="T9" fmla="*/ 556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4" h="557">
                  <a:moveTo>
                    <a:pt x="341" y="556"/>
                  </a:moveTo>
                  <a:cubicBezTo>
                    <a:pt x="379" y="557"/>
                    <a:pt x="380" y="548"/>
                    <a:pt x="408" y="539"/>
                  </a:cubicBezTo>
                  <a:cubicBezTo>
                    <a:pt x="472" y="502"/>
                    <a:pt x="514" y="400"/>
                    <a:pt x="508" y="277"/>
                  </a:cubicBezTo>
                  <a:cubicBezTo>
                    <a:pt x="503" y="167"/>
                    <a:pt x="411" y="95"/>
                    <a:pt x="310" y="72"/>
                  </a:cubicBezTo>
                  <a:cubicBezTo>
                    <a:pt x="0" y="0"/>
                    <a:pt x="81" y="551"/>
                    <a:pt x="341" y="556"/>
                  </a:cubicBez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4" name="ísḻiḑe"/>
            <p:cNvSpPr/>
            <p:nvPr>
              <p:custDataLst>
                <p:tags r:id="rId102"/>
              </p:custDataLst>
            </p:nvPr>
          </p:nvSpPr>
          <p:spPr bwMode="auto">
            <a:xfrm>
              <a:off x="5146676" y="1652588"/>
              <a:ext cx="720725" cy="973138"/>
            </a:xfrm>
            <a:custGeom>
              <a:avLst/>
              <a:gdLst>
                <a:gd name="T0" fmla="*/ 86 w 377"/>
                <a:gd name="T1" fmla="*/ 74 h 510"/>
                <a:gd name="T2" fmla="*/ 172 w 377"/>
                <a:gd name="T3" fmla="*/ 468 h 510"/>
                <a:gd name="T4" fmla="*/ 313 w 377"/>
                <a:gd name="T5" fmla="*/ 456 h 510"/>
                <a:gd name="T6" fmla="*/ 372 w 377"/>
                <a:gd name="T7" fmla="*/ 230 h 510"/>
                <a:gd name="T8" fmla="*/ 278 w 377"/>
                <a:gd name="T9" fmla="*/ 68 h 510"/>
                <a:gd name="T10" fmla="*/ 86 w 377"/>
                <a:gd name="T11" fmla="*/ 7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7" h="510">
                  <a:moveTo>
                    <a:pt x="86" y="74"/>
                  </a:moveTo>
                  <a:cubicBezTo>
                    <a:pt x="0" y="179"/>
                    <a:pt x="29" y="390"/>
                    <a:pt x="172" y="468"/>
                  </a:cubicBezTo>
                  <a:cubicBezTo>
                    <a:pt x="230" y="500"/>
                    <a:pt x="269" y="510"/>
                    <a:pt x="313" y="456"/>
                  </a:cubicBezTo>
                  <a:cubicBezTo>
                    <a:pt x="353" y="406"/>
                    <a:pt x="377" y="325"/>
                    <a:pt x="372" y="230"/>
                  </a:cubicBezTo>
                  <a:cubicBezTo>
                    <a:pt x="369" y="159"/>
                    <a:pt x="332" y="104"/>
                    <a:pt x="278" y="68"/>
                  </a:cubicBezTo>
                  <a:cubicBezTo>
                    <a:pt x="209" y="21"/>
                    <a:pt x="145" y="0"/>
                    <a:pt x="86" y="74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5" name="isḷide"/>
            <p:cNvSpPr/>
            <p:nvPr>
              <p:custDataLst>
                <p:tags r:id="rId103"/>
              </p:custDataLst>
            </p:nvPr>
          </p:nvSpPr>
          <p:spPr bwMode="auto">
            <a:xfrm>
              <a:off x="5364163" y="1668463"/>
              <a:ext cx="503238" cy="939800"/>
            </a:xfrm>
            <a:custGeom>
              <a:avLst/>
              <a:gdLst>
                <a:gd name="T0" fmla="*/ 97 w 263"/>
                <a:gd name="T1" fmla="*/ 478 h 493"/>
                <a:gd name="T2" fmla="*/ 199 w 263"/>
                <a:gd name="T3" fmla="*/ 448 h 493"/>
                <a:gd name="T4" fmla="*/ 258 w 263"/>
                <a:gd name="T5" fmla="*/ 222 h 493"/>
                <a:gd name="T6" fmla="*/ 164 w 263"/>
                <a:gd name="T7" fmla="*/ 60 h 493"/>
                <a:gd name="T8" fmla="*/ 0 w 263"/>
                <a:gd name="T9" fmla="*/ 38 h 493"/>
                <a:gd name="T10" fmla="*/ 213 w 263"/>
                <a:gd name="T11" fmla="*/ 273 h 493"/>
                <a:gd name="T12" fmla="*/ 97 w 263"/>
                <a:gd name="T13" fmla="*/ 478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493">
                  <a:moveTo>
                    <a:pt x="97" y="478"/>
                  </a:moveTo>
                  <a:cubicBezTo>
                    <a:pt x="135" y="493"/>
                    <a:pt x="166" y="489"/>
                    <a:pt x="199" y="448"/>
                  </a:cubicBezTo>
                  <a:cubicBezTo>
                    <a:pt x="239" y="398"/>
                    <a:pt x="263" y="317"/>
                    <a:pt x="258" y="222"/>
                  </a:cubicBezTo>
                  <a:cubicBezTo>
                    <a:pt x="255" y="151"/>
                    <a:pt x="218" y="96"/>
                    <a:pt x="164" y="60"/>
                  </a:cubicBezTo>
                  <a:cubicBezTo>
                    <a:pt x="106" y="20"/>
                    <a:pt x="52" y="0"/>
                    <a:pt x="0" y="38"/>
                  </a:cubicBezTo>
                  <a:cubicBezTo>
                    <a:pt x="101" y="50"/>
                    <a:pt x="210" y="101"/>
                    <a:pt x="213" y="273"/>
                  </a:cubicBezTo>
                  <a:cubicBezTo>
                    <a:pt x="215" y="393"/>
                    <a:pt x="168" y="451"/>
                    <a:pt x="97" y="478"/>
                  </a:cubicBezTo>
                  <a:close/>
                </a:path>
              </a:pathLst>
            </a:custGeom>
            <a:solidFill>
              <a:srgbClr val="E09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6" name="ïṧlîḋè"/>
            <p:cNvSpPr/>
            <p:nvPr>
              <p:custDataLst>
                <p:tags r:id="rId104"/>
              </p:custDataLst>
            </p:nvPr>
          </p:nvSpPr>
          <p:spPr bwMode="auto">
            <a:xfrm>
              <a:off x="5302251" y="1776413"/>
              <a:ext cx="565150" cy="749300"/>
            </a:xfrm>
            <a:custGeom>
              <a:avLst/>
              <a:gdLst>
                <a:gd name="T0" fmla="*/ 231 w 296"/>
                <a:gd name="T1" fmla="*/ 392 h 392"/>
                <a:gd name="T2" fmla="*/ 232 w 296"/>
                <a:gd name="T3" fmla="*/ 391 h 392"/>
                <a:gd name="T4" fmla="*/ 291 w 296"/>
                <a:gd name="T5" fmla="*/ 165 h 392"/>
                <a:gd name="T6" fmla="*/ 197 w 296"/>
                <a:gd name="T7" fmla="*/ 3 h 392"/>
                <a:gd name="T8" fmla="*/ 195 w 296"/>
                <a:gd name="T9" fmla="*/ 1 h 392"/>
                <a:gd name="T10" fmla="*/ 109 w 296"/>
                <a:gd name="T11" fmla="*/ 24 h 392"/>
                <a:gd name="T12" fmla="*/ 15 w 296"/>
                <a:gd name="T13" fmla="*/ 241 h 392"/>
                <a:gd name="T14" fmla="*/ 231 w 296"/>
                <a:gd name="T15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6" h="392">
                  <a:moveTo>
                    <a:pt x="231" y="392"/>
                  </a:moveTo>
                  <a:cubicBezTo>
                    <a:pt x="231" y="392"/>
                    <a:pt x="232" y="392"/>
                    <a:pt x="232" y="391"/>
                  </a:cubicBezTo>
                  <a:cubicBezTo>
                    <a:pt x="272" y="341"/>
                    <a:pt x="296" y="260"/>
                    <a:pt x="291" y="165"/>
                  </a:cubicBezTo>
                  <a:cubicBezTo>
                    <a:pt x="288" y="94"/>
                    <a:pt x="251" y="39"/>
                    <a:pt x="197" y="3"/>
                  </a:cubicBezTo>
                  <a:cubicBezTo>
                    <a:pt x="197" y="2"/>
                    <a:pt x="196" y="2"/>
                    <a:pt x="195" y="1"/>
                  </a:cubicBezTo>
                  <a:cubicBezTo>
                    <a:pt x="159" y="0"/>
                    <a:pt x="133" y="11"/>
                    <a:pt x="109" y="24"/>
                  </a:cubicBezTo>
                  <a:cubicBezTo>
                    <a:pt x="24" y="68"/>
                    <a:pt x="0" y="156"/>
                    <a:pt x="15" y="241"/>
                  </a:cubicBezTo>
                  <a:cubicBezTo>
                    <a:pt x="31" y="325"/>
                    <a:pt x="101" y="390"/>
                    <a:pt x="231" y="3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7" name="ísḻîḓè"/>
            <p:cNvSpPr/>
            <p:nvPr>
              <p:custDataLst>
                <p:tags r:id="rId105"/>
              </p:custDataLst>
            </p:nvPr>
          </p:nvSpPr>
          <p:spPr bwMode="auto">
            <a:xfrm>
              <a:off x="5561013" y="1776413"/>
              <a:ext cx="306388" cy="749300"/>
            </a:xfrm>
            <a:custGeom>
              <a:avLst/>
              <a:gdLst>
                <a:gd name="T0" fmla="*/ 95 w 160"/>
                <a:gd name="T1" fmla="*/ 392 h 392"/>
                <a:gd name="T2" fmla="*/ 96 w 160"/>
                <a:gd name="T3" fmla="*/ 391 h 392"/>
                <a:gd name="T4" fmla="*/ 155 w 160"/>
                <a:gd name="T5" fmla="*/ 165 h 392"/>
                <a:gd name="T6" fmla="*/ 61 w 160"/>
                <a:gd name="T7" fmla="*/ 3 h 392"/>
                <a:gd name="T8" fmla="*/ 59 w 160"/>
                <a:gd name="T9" fmla="*/ 1 h 392"/>
                <a:gd name="T10" fmla="*/ 0 w 160"/>
                <a:gd name="T11" fmla="*/ 11 h 392"/>
                <a:gd name="T12" fmla="*/ 110 w 160"/>
                <a:gd name="T13" fmla="*/ 216 h 392"/>
                <a:gd name="T14" fmla="*/ 49 w 160"/>
                <a:gd name="T15" fmla="*/ 389 h 392"/>
                <a:gd name="T16" fmla="*/ 95 w 160"/>
                <a:gd name="T17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392">
                  <a:moveTo>
                    <a:pt x="95" y="392"/>
                  </a:moveTo>
                  <a:cubicBezTo>
                    <a:pt x="95" y="392"/>
                    <a:pt x="96" y="392"/>
                    <a:pt x="96" y="391"/>
                  </a:cubicBezTo>
                  <a:cubicBezTo>
                    <a:pt x="136" y="341"/>
                    <a:pt x="160" y="260"/>
                    <a:pt x="155" y="165"/>
                  </a:cubicBezTo>
                  <a:cubicBezTo>
                    <a:pt x="152" y="94"/>
                    <a:pt x="115" y="39"/>
                    <a:pt x="61" y="3"/>
                  </a:cubicBezTo>
                  <a:cubicBezTo>
                    <a:pt x="61" y="2"/>
                    <a:pt x="60" y="2"/>
                    <a:pt x="59" y="1"/>
                  </a:cubicBezTo>
                  <a:cubicBezTo>
                    <a:pt x="36" y="0"/>
                    <a:pt x="17" y="5"/>
                    <a:pt x="0" y="11"/>
                  </a:cubicBezTo>
                  <a:cubicBezTo>
                    <a:pt x="61" y="43"/>
                    <a:pt x="108" y="104"/>
                    <a:pt x="110" y="216"/>
                  </a:cubicBezTo>
                  <a:cubicBezTo>
                    <a:pt x="111" y="301"/>
                    <a:pt x="88" y="355"/>
                    <a:pt x="49" y="389"/>
                  </a:cubicBezTo>
                  <a:cubicBezTo>
                    <a:pt x="64" y="391"/>
                    <a:pt x="79" y="392"/>
                    <a:pt x="95" y="392"/>
                  </a:cubicBezTo>
                  <a:close/>
                </a:path>
              </a:pathLst>
            </a:custGeom>
            <a:solidFill>
              <a:srgbClr val="CAB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8" name="ïṡḻîḍè"/>
            <p:cNvSpPr/>
            <p:nvPr>
              <p:custDataLst>
                <p:tags r:id="rId106"/>
              </p:custDataLst>
            </p:nvPr>
          </p:nvSpPr>
          <p:spPr bwMode="auto">
            <a:xfrm>
              <a:off x="5360988" y="1839913"/>
              <a:ext cx="504825" cy="642938"/>
            </a:xfrm>
            <a:custGeom>
              <a:avLst/>
              <a:gdLst>
                <a:gd name="T0" fmla="*/ 177 w 264"/>
                <a:gd name="T1" fmla="*/ 0 h 337"/>
                <a:gd name="T2" fmla="*/ 15 w 264"/>
                <a:gd name="T3" fmla="*/ 134 h 337"/>
                <a:gd name="T4" fmla="*/ 202 w 264"/>
                <a:gd name="T5" fmla="*/ 337 h 337"/>
                <a:gd name="T6" fmla="*/ 217 w 264"/>
                <a:gd name="T7" fmla="*/ 336 h 337"/>
                <a:gd name="T8" fmla="*/ 260 w 264"/>
                <a:gd name="T9" fmla="*/ 132 h 337"/>
                <a:gd name="T10" fmla="*/ 212 w 264"/>
                <a:gd name="T11" fmla="*/ 10 h 337"/>
                <a:gd name="T12" fmla="*/ 177 w 264"/>
                <a:gd name="T13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4" h="337">
                  <a:moveTo>
                    <a:pt x="177" y="0"/>
                  </a:moveTo>
                  <a:cubicBezTo>
                    <a:pt x="94" y="0"/>
                    <a:pt x="26" y="62"/>
                    <a:pt x="15" y="134"/>
                  </a:cubicBezTo>
                  <a:cubicBezTo>
                    <a:pt x="0" y="227"/>
                    <a:pt x="54" y="332"/>
                    <a:pt x="202" y="337"/>
                  </a:cubicBezTo>
                  <a:cubicBezTo>
                    <a:pt x="207" y="337"/>
                    <a:pt x="212" y="337"/>
                    <a:pt x="217" y="336"/>
                  </a:cubicBezTo>
                  <a:cubicBezTo>
                    <a:pt x="247" y="286"/>
                    <a:pt x="264" y="214"/>
                    <a:pt x="260" y="132"/>
                  </a:cubicBezTo>
                  <a:cubicBezTo>
                    <a:pt x="258" y="84"/>
                    <a:pt x="240" y="43"/>
                    <a:pt x="212" y="10"/>
                  </a:cubicBezTo>
                  <a:cubicBezTo>
                    <a:pt x="205" y="3"/>
                    <a:pt x="184" y="7"/>
                    <a:pt x="177" y="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9" name="ïSľïdè"/>
            <p:cNvSpPr/>
            <p:nvPr>
              <p:custDataLst>
                <p:tags r:id="rId107"/>
              </p:custDataLst>
            </p:nvPr>
          </p:nvSpPr>
          <p:spPr bwMode="auto">
            <a:xfrm>
              <a:off x="5634038" y="1838325"/>
              <a:ext cx="231775" cy="644525"/>
            </a:xfrm>
            <a:custGeom>
              <a:avLst/>
              <a:gdLst>
                <a:gd name="T0" fmla="*/ 0 w 121"/>
                <a:gd name="T1" fmla="*/ 5 h 338"/>
                <a:gd name="T2" fmla="*/ 72 w 121"/>
                <a:gd name="T3" fmla="*/ 184 h 338"/>
                <a:gd name="T4" fmla="*/ 31 w 121"/>
                <a:gd name="T5" fmla="*/ 336 h 338"/>
                <a:gd name="T6" fmla="*/ 59 w 121"/>
                <a:gd name="T7" fmla="*/ 338 h 338"/>
                <a:gd name="T8" fmla="*/ 74 w 121"/>
                <a:gd name="T9" fmla="*/ 337 h 338"/>
                <a:gd name="T10" fmla="*/ 117 w 121"/>
                <a:gd name="T11" fmla="*/ 133 h 338"/>
                <a:gd name="T12" fmla="*/ 69 w 121"/>
                <a:gd name="T13" fmla="*/ 11 h 338"/>
                <a:gd name="T14" fmla="*/ 35 w 121"/>
                <a:gd name="T15" fmla="*/ 1 h 338"/>
                <a:gd name="T16" fmla="*/ 0 w 121"/>
                <a:gd name="T17" fmla="*/ 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338">
                  <a:moveTo>
                    <a:pt x="0" y="5"/>
                  </a:moveTo>
                  <a:cubicBezTo>
                    <a:pt x="41" y="40"/>
                    <a:pt x="70" y="96"/>
                    <a:pt x="72" y="184"/>
                  </a:cubicBezTo>
                  <a:cubicBezTo>
                    <a:pt x="73" y="253"/>
                    <a:pt x="58" y="302"/>
                    <a:pt x="31" y="336"/>
                  </a:cubicBezTo>
                  <a:cubicBezTo>
                    <a:pt x="40" y="337"/>
                    <a:pt x="49" y="337"/>
                    <a:pt x="59" y="338"/>
                  </a:cubicBezTo>
                  <a:cubicBezTo>
                    <a:pt x="64" y="338"/>
                    <a:pt x="69" y="338"/>
                    <a:pt x="74" y="337"/>
                  </a:cubicBezTo>
                  <a:cubicBezTo>
                    <a:pt x="104" y="287"/>
                    <a:pt x="121" y="215"/>
                    <a:pt x="117" y="133"/>
                  </a:cubicBezTo>
                  <a:cubicBezTo>
                    <a:pt x="115" y="85"/>
                    <a:pt x="97" y="44"/>
                    <a:pt x="69" y="11"/>
                  </a:cubicBezTo>
                  <a:cubicBezTo>
                    <a:pt x="64" y="6"/>
                    <a:pt x="49" y="1"/>
                    <a:pt x="35" y="1"/>
                  </a:cubicBezTo>
                  <a:cubicBezTo>
                    <a:pt x="20" y="0"/>
                    <a:pt x="7" y="3"/>
                    <a:pt x="0" y="5"/>
                  </a:cubicBezTo>
                  <a:close/>
                </a:path>
              </a:pathLst>
            </a:custGeom>
            <a:solidFill>
              <a:srgbClr val="539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0" name="išḻíďê"/>
            <p:cNvSpPr/>
            <p:nvPr>
              <p:custDataLst>
                <p:tags r:id="rId108"/>
              </p:custDataLst>
            </p:nvPr>
          </p:nvSpPr>
          <p:spPr bwMode="auto">
            <a:xfrm>
              <a:off x="5567363" y="2066925"/>
              <a:ext cx="292100" cy="300038"/>
            </a:xfrm>
            <a:custGeom>
              <a:avLst/>
              <a:gdLst>
                <a:gd name="T0" fmla="*/ 78 w 153"/>
                <a:gd name="T1" fmla="*/ 0 h 157"/>
                <a:gd name="T2" fmla="*/ 0 w 153"/>
                <a:gd name="T3" fmla="*/ 78 h 157"/>
                <a:gd name="T4" fmla="*/ 78 w 153"/>
                <a:gd name="T5" fmla="*/ 157 h 157"/>
                <a:gd name="T6" fmla="*/ 150 w 153"/>
                <a:gd name="T7" fmla="*/ 110 h 157"/>
                <a:gd name="T8" fmla="*/ 153 w 153"/>
                <a:gd name="T9" fmla="*/ 53 h 157"/>
                <a:gd name="T10" fmla="*/ 78 w 153"/>
                <a:gd name="T1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157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8" y="157"/>
                  </a:cubicBezTo>
                  <a:cubicBezTo>
                    <a:pt x="110" y="157"/>
                    <a:pt x="138" y="138"/>
                    <a:pt x="150" y="110"/>
                  </a:cubicBezTo>
                  <a:cubicBezTo>
                    <a:pt x="152" y="92"/>
                    <a:pt x="153" y="73"/>
                    <a:pt x="153" y="53"/>
                  </a:cubicBezTo>
                  <a:cubicBezTo>
                    <a:pt x="142" y="22"/>
                    <a:pt x="113" y="0"/>
                    <a:pt x="78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1" name="îsḻïdè"/>
            <p:cNvSpPr/>
            <p:nvPr>
              <p:custDataLst>
                <p:tags r:id="rId109"/>
              </p:custDataLst>
            </p:nvPr>
          </p:nvSpPr>
          <p:spPr bwMode="auto">
            <a:xfrm>
              <a:off x="6421438" y="3063875"/>
              <a:ext cx="166688" cy="122238"/>
            </a:xfrm>
            <a:custGeom>
              <a:avLst/>
              <a:gdLst>
                <a:gd name="T0" fmla="*/ 15 w 87"/>
                <a:gd name="T1" fmla="*/ 58 h 64"/>
                <a:gd name="T2" fmla="*/ 6 w 87"/>
                <a:gd name="T3" fmla="*/ 63 h 64"/>
                <a:gd name="T4" fmla="*/ 1 w 87"/>
                <a:gd name="T5" fmla="*/ 54 h 64"/>
                <a:gd name="T6" fmla="*/ 16 w 87"/>
                <a:gd name="T7" fmla="*/ 18 h 64"/>
                <a:gd name="T8" fmla="*/ 52 w 87"/>
                <a:gd name="T9" fmla="*/ 3 h 64"/>
                <a:gd name="T10" fmla="*/ 86 w 87"/>
                <a:gd name="T11" fmla="*/ 36 h 64"/>
                <a:gd name="T12" fmla="*/ 80 w 87"/>
                <a:gd name="T13" fmla="*/ 45 h 64"/>
                <a:gd name="T14" fmla="*/ 72 w 87"/>
                <a:gd name="T15" fmla="*/ 39 h 64"/>
                <a:gd name="T16" fmla="*/ 49 w 87"/>
                <a:gd name="T17" fmla="*/ 18 h 64"/>
                <a:gd name="T18" fmla="*/ 28 w 87"/>
                <a:gd name="T19" fmla="*/ 27 h 64"/>
                <a:gd name="T20" fmla="*/ 15 w 87"/>
                <a:gd name="T21" fmla="*/ 5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64">
                  <a:moveTo>
                    <a:pt x="15" y="58"/>
                  </a:moveTo>
                  <a:cubicBezTo>
                    <a:pt x="14" y="62"/>
                    <a:pt x="10" y="64"/>
                    <a:pt x="6" y="63"/>
                  </a:cubicBezTo>
                  <a:cubicBezTo>
                    <a:pt x="2" y="62"/>
                    <a:pt x="0" y="58"/>
                    <a:pt x="1" y="54"/>
                  </a:cubicBezTo>
                  <a:cubicBezTo>
                    <a:pt x="4" y="41"/>
                    <a:pt x="9" y="28"/>
                    <a:pt x="16" y="18"/>
                  </a:cubicBezTo>
                  <a:cubicBezTo>
                    <a:pt x="25" y="7"/>
                    <a:pt x="36" y="0"/>
                    <a:pt x="52" y="3"/>
                  </a:cubicBezTo>
                  <a:cubicBezTo>
                    <a:pt x="82" y="9"/>
                    <a:pt x="86" y="36"/>
                    <a:pt x="86" y="36"/>
                  </a:cubicBezTo>
                  <a:cubicBezTo>
                    <a:pt x="87" y="40"/>
                    <a:pt x="84" y="44"/>
                    <a:pt x="80" y="45"/>
                  </a:cubicBezTo>
                  <a:cubicBezTo>
                    <a:pt x="76" y="45"/>
                    <a:pt x="72" y="43"/>
                    <a:pt x="72" y="39"/>
                  </a:cubicBezTo>
                  <a:cubicBezTo>
                    <a:pt x="72" y="38"/>
                    <a:pt x="69" y="22"/>
                    <a:pt x="49" y="18"/>
                  </a:cubicBezTo>
                  <a:cubicBezTo>
                    <a:pt x="40" y="16"/>
                    <a:pt x="33" y="20"/>
                    <a:pt x="28" y="27"/>
                  </a:cubicBezTo>
                  <a:cubicBezTo>
                    <a:pt x="22" y="35"/>
                    <a:pt x="18" y="46"/>
                    <a:pt x="15" y="58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2" name="ïŝḷïḓe"/>
            <p:cNvSpPr/>
            <p:nvPr>
              <p:custDataLst>
                <p:tags r:id="rId110"/>
              </p:custDataLst>
            </p:nvPr>
          </p:nvSpPr>
          <p:spPr bwMode="auto">
            <a:xfrm>
              <a:off x="6148388" y="3314700"/>
              <a:ext cx="328613" cy="130175"/>
            </a:xfrm>
            <a:custGeom>
              <a:avLst/>
              <a:gdLst>
                <a:gd name="T0" fmla="*/ 3 w 172"/>
                <a:gd name="T1" fmla="*/ 32 h 68"/>
                <a:gd name="T2" fmla="*/ 157 w 172"/>
                <a:gd name="T3" fmla="*/ 19 h 68"/>
                <a:gd name="T4" fmla="*/ 165 w 172"/>
                <a:gd name="T5" fmla="*/ 9 h 68"/>
                <a:gd name="T6" fmla="*/ 97 w 172"/>
                <a:gd name="T7" fmla="*/ 22 h 68"/>
                <a:gd name="T8" fmla="*/ 0 w 172"/>
                <a:gd name="T9" fmla="*/ 21 h 68"/>
                <a:gd name="T10" fmla="*/ 3 w 172"/>
                <a:gd name="T11" fmla="*/ 3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68">
                  <a:moveTo>
                    <a:pt x="3" y="32"/>
                  </a:moveTo>
                  <a:cubicBezTo>
                    <a:pt x="69" y="68"/>
                    <a:pt x="145" y="35"/>
                    <a:pt x="157" y="19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72" y="0"/>
                    <a:pt x="156" y="18"/>
                    <a:pt x="97" y="22"/>
                  </a:cubicBezTo>
                  <a:cubicBezTo>
                    <a:pt x="33" y="26"/>
                    <a:pt x="0" y="20"/>
                    <a:pt x="0" y="21"/>
                  </a:cubicBezTo>
                  <a:lnTo>
                    <a:pt x="3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3" name="ïṣľíḋe"/>
            <p:cNvSpPr/>
            <p:nvPr>
              <p:custDataLst>
                <p:tags r:id="rId111"/>
              </p:custDataLst>
            </p:nvPr>
          </p:nvSpPr>
          <p:spPr bwMode="auto">
            <a:xfrm>
              <a:off x="6337301" y="3340100"/>
              <a:ext cx="98425" cy="95250"/>
            </a:xfrm>
            <a:custGeom>
              <a:avLst/>
              <a:gdLst>
                <a:gd name="T0" fmla="*/ 0 w 51"/>
                <a:gd name="T1" fmla="*/ 9 h 50"/>
                <a:gd name="T2" fmla="*/ 51 w 51"/>
                <a:gd name="T3" fmla="*/ 0 h 50"/>
                <a:gd name="T4" fmla="*/ 0 w 51"/>
                <a:gd name="T5" fmla="*/ 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1" h="50">
                  <a:moveTo>
                    <a:pt x="0" y="9"/>
                  </a:moveTo>
                  <a:cubicBezTo>
                    <a:pt x="25" y="9"/>
                    <a:pt x="51" y="0"/>
                    <a:pt x="51" y="0"/>
                  </a:cubicBezTo>
                  <a:cubicBezTo>
                    <a:pt x="51" y="0"/>
                    <a:pt x="38" y="50"/>
                    <a:pt x="0" y="9"/>
                  </a:cubicBez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4" name="íṥḷíḋe"/>
            <p:cNvSpPr/>
            <p:nvPr>
              <p:custDataLst>
                <p:tags r:id="rId112"/>
              </p:custDataLst>
            </p:nvPr>
          </p:nvSpPr>
          <p:spPr bwMode="auto">
            <a:xfrm>
              <a:off x="4068763" y="2419350"/>
              <a:ext cx="219075" cy="219075"/>
            </a:xfrm>
            <a:custGeom>
              <a:avLst/>
              <a:gdLst>
                <a:gd name="T0" fmla="*/ 81 w 138"/>
                <a:gd name="T1" fmla="*/ 0 h 138"/>
                <a:gd name="T2" fmla="*/ 0 w 138"/>
                <a:gd name="T3" fmla="*/ 80 h 138"/>
                <a:gd name="T4" fmla="*/ 54 w 138"/>
                <a:gd name="T5" fmla="*/ 138 h 138"/>
                <a:gd name="T6" fmla="*/ 138 w 138"/>
                <a:gd name="T7" fmla="*/ 55 h 138"/>
                <a:gd name="T8" fmla="*/ 81 w 138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8">
                  <a:moveTo>
                    <a:pt x="81" y="0"/>
                  </a:moveTo>
                  <a:lnTo>
                    <a:pt x="0" y="80"/>
                  </a:lnTo>
                  <a:lnTo>
                    <a:pt x="54" y="138"/>
                  </a:lnTo>
                  <a:lnTo>
                    <a:pt x="138" y="55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5" name="îSḷiḑè"/>
            <p:cNvSpPr/>
            <p:nvPr>
              <p:custDataLst>
                <p:tags r:id="rId113"/>
              </p:custDataLst>
            </p:nvPr>
          </p:nvSpPr>
          <p:spPr bwMode="auto">
            <a:xfrm>
              <a:off x="7392988" y="2408238"/>
              <a:ext cx="533400" cy="292100"/>
            </a:xfrm>
            <a:custGeom>
              <a:avLst/>
              <a:gdLst>
                <a:gd name="T0" fmla="*/ 0 w 279"/>
                <a:gd name="T1" fmla="*/ 34 h 153"/>
                <a:gd name="T2" fmla="*/ 205 w 279"/>
                <a:gd name="T3" fmla="*/ 134 h 153"/>
                <a:gd name="T4" fmla="*/ 279 w 279"/>
                <a:gd name="T5" fmla="*/ 27 h 153"/>
                <a:gd name="T6" fmla="*/ 206 w 279"/>
                <a:gd name="T7" fmla="*/ 0 h 153"/>
                <a:gd name="T8" fmla="*/ 145 w 279"/>
                <a:gd name="T9" fmla="*/ 119 h 153"/>
                <a:gd name="T10" fmla="*/ 69 w 279"/>
                <a:gd name="T11" fmla="*/ 9 h 153"/>
                <a:gd name="T12" fmla="*/ 0 w 279"/>
                <a:gd name="T13" fmla="*/ 3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153">
                  <a:moveTo>
                    <a:pt x="0" y="34"/>
                  </a:moveTo>
                  <a:cubicBezTo>
                    <a:pt x="79" y="134"/>
                    <a:pt x="132" y="153"/>
                    <a:pt x="205" y="134"/>
                  </a:cubicBezTo>
                  <a:cubicBezTo>
                    <a:pt x="246" y="123"/>
                    <a:pt x="268" y="70"/>
                    <a:pt x="279" y="27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01" y="60"/>
                    <a:pt x="186" y="137"/>
                    <a:pt x="145" y="119"/>
                  </a:cubicBezTo>
                  <a:cubicBezTo>
                    <a:pt x="79" y="89"/>
                    <a:pt x="69" y="9"/>
                    <a:pt x="69" y="9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6" name="íSlidé"/>
            <p:cNvSpPr/>
            <p:nvPr>
              <p:custDataLst>
                <p:tags r:id="rId114"/>
              </p:custDataLst>
            </p:nvPr>
          </p:nvSpPr>
          <p:spPr bwMode="auto">
            <a:xfrm>
              <a:off x="7392988" y="2425700"/>
              <a:ext cx="309563" cy="236538"/>
            </a:xfrm>
            <a:custGeom>
              <a:avLst/>
              <a:gdLst>
                <a:gd name="T0" fmla="*/ 0 w 162"/>
                <a:gd name="T1" fmla="*/ 25 h 124"/>
                <a:gd name="T2" fmla="*/ 94 w 162"/>
                <a:gd name="T3" fmla="*/ 114 h 124"/>
                <a:gd name="T4" fmla="*/ 162 w 162"/>
                <a:gd name="T5" fmla="*/ 112 h 124"/>
                <a:gd name="T6" fmla="*/ 145 w 162"/>
                <a:gd name="T7" fmla="*/ 110 h 124"/>
                <a:gd name="T8" fmla="*/ 69 w 162"/>
                <a:gd name="T9" fmla="*/ 0 h 124"/>
                <a:gd name="T10" fmla="*/ 0 w 162"/>
                <a:gd name="T11" fmla="*/ 2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" h="124">
                  <a:moveTo>
                    <a:pt x="0" y="25"/>
                  </a:moveTo>
                  <a:cubicBezTo>
                    <a:pt x="35" y="69"/>
                    <a:pt x="65" y="98"/>
                    <a:pt x="94" y="114"/>
                  </a:cubicBezTo>
                  <a:cubicBezTo>
                    <a:pt x="123" y="124"/>
                    <a:pt x="143" y="119"/>
                    <a:pt x="162" y="112"/>
                  </a:cubicBezTo>
                  <a:cubicBezTo>
                    <a:pt x="157" y="113"/>
                    <a:pt x="151" y="112"/>
                    <a:pt x="145" y="110"/>
                  </a:cubicBezTo>
                  <a:cubicBezTo>
                    <a:pt x="79" y="80"/>
                    <a:pt x="69" y="0"/>
                    <a:pt x="69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9B1A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7" name="íšlíḓé"/>
            <p:cNvSpPr/>
            <p:nvPr>
              <p:custDataLst>
                <p:tags r:id="rId115"/>
              </p:custDataLst>
            </p:nvPr>
          </p:nvSpPr>
          <p:spPr bwMode="auto">
            <a:xfrm>
              <a:off x="7224713" y="1706563"/>
              <a:ext cx="608013" cy="363538"/>
            </a:xfrm>
            <a:custGeom>
              <a:avLst/>
              <a:gdLst>
                <a:gd name="T0" fmla="*/ 0 w 318"/>
                <a:gd name="T1" fmla="*/ 110 h 191"/>
                <a:gd name="T2" fmla="*/ 129 w 318"/>
                <a:gd name="T3" fmla="*/ 28 h 191"/>
                <a:gd name="T4" fmla="*/ 225 w 318"/>
                <a:gd name="T5" fmla="*/ 0 h 191"/>
                <a:gd name="T6" fmla="*/ 318 w 318"/>
                <a:gd name="T7" fmla="*/ 66 h 191"/>
                <a:gd name="T8" fmla="*/ 212 w 318"/>
                <a:gd name="T9" fmla="*/ 110 h 191"/>
                <a:gd name="T10" fmla="*/ 77 w 318"/>
                <a:gd name="T11" fmla="*/ 150 h 191"/>
                <a:gd name="T12" fmla="*/ 60 w 318"/>
                <a:gd name="T13" fmla="*/ 177 h 191"/>
                <a:gd name="T14" fmla="*/ 0 w 318"/>
                <a:gd name="T15" fmla="*/ 11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8" h="191">
                  <a:moveTo>
                    <a:pt x="0" y="110"/>
                  </a:moveTo>
                  <a:cubicBezTo>
                    <a:pt x="46" y="53"/>
                    <a:pt x="41" y="23"/>
                    <a:pt x="129" y="28"/>
                  </a:cubicBezTo>
                  <a:cubicBezTo>
                    <a:pt x="217" y="33"/>
                    <a:pt x="225" y="0"/>
                    <a:pt x="225" y="0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8" y="66"/>
                    <a:pt x="296" y="105"/>
                    <a:pt x="212" y="110"/>
                  </a:cubicBezTo>
                  <a:cubicBezTo>
                    <a:pt x="129" y="114"/>
                    <a:pt x="98" y="110"/>
                    <a:pt x="77" y="150"/>
                  </a:cubicBezTo>
                  <a:cubicBezTo>
                    <a:pt x="57" y="191"/>
                    <a:pt x="60" y="177"/>
                    <a:pt x="60" y="177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8" name="î$liďè"/>
            <p:cNvSpPr/>
            <p:nvPr>
              <p:custDataLst>
                <p:tags r:id="rId116"/>
              </p:custDataLst>
            </p:nvPr>
          </p:nvSpPr>
          <p:spPr bwMode="auto">
            <a:xfrm>
              <a:off x="5529263" y="2601913"/>
              <a:ext cx="1314450" cy="896938"/>
            </a:xfrm>
            <a:custGeom>
              <a:avLst/>
              <a:gdLst>
                <a:gd name="T0" fmla="*/ 0 w 688"/>
                <a:gd name="T1" fmla="*/ 182 h 470"/>
                <a:gd name="T2" fmla="*/ 308 w 688"/>
                <a:gd name="T3" fmla="*/ 448 h 470"/>
                <a:gd name="T4" fmla="*/ 612 w 688"/>
                <a:gd name="T5" fmla="*/ 381 h 470"/>
                <a:gd name="T6" fmla="*/ 663 w 688"/>
                <a:gd name="T7" fmla="*/ 184 h 470"/>
                <a:gd name="T8" fmla="*/ 649 w 688"/>
                <a:gd name="T9" fmla="*/ 15 h 470"/>
                <a:gd name="T10" fmla="*/ 578 w 688"/>
                <a:gd name="T11" fmla="*/ 0 h 470"/>
                <a:gd name="T12" fmla="*/ 444 w 688"/>
                <a:gd name="T13" fmla="*/ 355 h 470"/>
                <a:gd name="T14" fmla="*/ 48 w 688"/>
                <a:gd name="T15" fmla="*/ 104 h 470"/>
                <a:gd name="T16" fmla="*/ 0 w 688"/>
                <a:gd name="T17" fmla="*/ 182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8" h="470">
                  <a:moveTo>
                    <a:pt x="0" y="182"/>
                  </a:moveTo>
                  <a:cubicBezTo>
                    <a:pt x="105" y="320"/>
                    <a:pt x="154" y="415"/>
                    <a:pt x="308" y="448"/>
                  </a:cubicBezTo>
                  <a:cubicBezTo>
                    <a:pt x="406" y="470"/>
                    <a:pt x="548" y="443"/>
                    <a:pt x="612" y="381"/>
                  </a:cubicBezTo>
                  <a:cubicBezTo>
                    <a:pt x="670" y="324"/>
                    <a:pt x="688" y="255"/>
                    <a:pt x="663" y="184"/>
                  </a:cubicBezTo>
                  <a:cubicBezTo>
                    <a:pt x="619" y="60"/>
                    <a:pt x="649" y="15"/>
                    <a:pt x="649" y="15"/>
                  </a:cubicBezTo>
                  <a:cubicBezTo>
                    <a:pt x="649" y="15"/>
                    <a:pt x="622" y="8"/>
                    <a:pt x="578" y="0"/>
                  </a:cubicBezTo>
                  <a:cubicBezTo>
                    <a:pt x="597" y="102"/>
                    <a:pt x="670" y="324"/>
                    <a:pt x="444" y="355"/>
                  </a:cubicBezTo>
                  <a:cubicBezTo>
                    <a:pt x="217" y="386"/>
                    <a:pt x="140" y="257"/>
                    <a:pt x="48" y="104"/>
                  </a:cubicBezTo>
                  <a:cubicBezTo>
                    <a:pt x="29" y="126"/>
                    <a:pt x="13" y="152"/>
                    <a:pt x="0" y="182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9" name="ïṣļïdè"/>
            <p:cNvSpPr/>
            <p:nvPr>
              <p:custDataLst>
                <p:tags r:id="rId117"/>
              </p:custDataLst>
            </p:nvPr>
          </p:nvSpPr>
          <p:spPr bwMode="auto">
            <a:xfrm>
              <a:off x="5529263" y="2601913"/>
              <a:ext cx="1239838" cy="447675"/>
            </a:xfrm>
            <a:custGeom>
              <a:avLst/>
              <a:gdLst>
                <a:gd name="T0" fmla="*/ 0 w 649"/>
                <a:gd name="T1" fmla="*/ 182 h 235"/>
                <a:gd name="T2" fmla="*/ 40 w 649"/>
                <a:gd name="T3" fmla="*/ 235 h 235"/>
                <a:gd name="T4" fmla="*/ 118 w 649"/>
                <a:gd name="T5" fmla="*/ 214 h 235"/>
                <a:gd name="T6" fmla="*/ 48 w 649"/>
                <a:gd name="T7" fmla="*/ 104 h 235"/>
                <a:gd name="T8" fmla="*/ 0 w 649"/>
                <a:gd name="T9" fmla="*/ 182 h 235"/>
                <a:gd name="T10" fmla="*/ 649 w 649"/>
                <a:gd name="T11" fmla="*/ 137 h 235"/>
                <a:gd name="T12" fmla="*/ 649 w 649"/>
                <a:gd name="T13" fmla="*/ 15 h 235"/>
                <a:gd name="T14" fmla="*/ 578 w 649"/>
                <a:gd name="T15" fmla="*/ 0 h 235"/>
                <a:gd name="T16" fmla="*/ 600 w 649"/>
                <a:gd name="T17" fmla="*/ 114 h 235"/>
                <a:gd name="T18" fmla="*/ 648 w 649"/>
                <a:gd name="T19" fmla="*/ 137 h 235"/>
                <a:gd name="T20" fmla="*/ 649 w 649"/>
                <a:gd name="T21" fmla="*/ 13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9" h="235">
                  <a:moveTo>
                    <a:pt x="0" y="182"/>
                  </a:moveTo>
                  <a:cubicBezTo>
                    <a:pt x="14" y="200"/>
                    <a:pt x="27" y="218"/>
                    <a:pt x="40" y="235"/>
                  </a:cubicBezTo>
                  <a:cubicBezTo>
                    <a:pt x="63" y="231"/>
                    <a:pt x="88" y="225"/>
                    <a:pt x="118" y="214"/>
                  </a:cubicBezTo>
                  <a:cubicBezTo>
                    <a:pt x="93" y="180"/>
                    <a:pt x="71" y="143"/>
                    <a:pt x="48" y="104"/>
                  </a:cubicBezTo>
                  <a:cubicBezTo>
                    <a:pt x="29" y="126"/>
                    <a:pt x="13" y="152"/>
                    <a:pt x="0" y="182"/>
                  </a:cubicBezTo>
                  <a:close/>
                  <a:moveTo>
                    <a:pt x="649" y="137"/>
                  </a:moveTo>
                  <a:cubicBezTo>
                    <a:pt x="627" y="49"/>
                    <a:pt x="649" y="15"/>
                    <a:pt x="649" y="15"/>
                  </a:cubicBezTo>
                  <a:cubicBezTo>
                    <a:pt x="649" y="15"/>
                    <a:pt x="622" y="8"/>
                    <a:pt x="578" y="0"/>
                  </a:cubicBezTo>
                  <a:cubicBezTo>
                    <a:pt x="584" y="30"/>
                    <a:pt x="594" y="71"/>
                    <a:pt x="600" y="114"/>
                  </a:cubicBezTo>
                  <a:cubicBezTo>
                    <a:pt x="614" y="122"/>
                    <a:pt x="629" y="130"/>
                    <a:pt x="648" y="137"/>
                  </a:cubicBezTo>
                  <a:cubicBezTo>
                    <a:pt x="648" y="137"/>
                    <a:pt x="649" y="137"/>
                    <a:pt x="649" y="137"/>
                  </a:cubicBezTo>
                  <a:close/>
                </a:path>
              </a:pathLst>
            </a:custGeom>
            <a:solidFill>
              <a:srgbClr val="9D86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0" name="iśḻïḍe"/>
            <p:cNvSpPr/>
            <p:nvPr>
              <p:custDataLst>
                <p:tags r:id="rId118"/>
              </p:custDataLst>
            </p:nvPr>
          </p:nvSpPr>
          <p:spPr bwMode="auto">
            <a:xfrm>
              <a:off x="5583238" y="2652713"/>
              <a:ext cx="1257300" cy="765175"/>
            </a:xfrm>
            <a:custGeom>
              <a:avLst/>
              <a:gdLst>
                <a:gd name="T0" fmla="*/ 556 w 658"/>
                <a:gd name="T1" fmla="*/ 0 h 401"/>
                <a:gd name="T2" fmla="*/ 416 w 658"/>
                <a:gd name="T3" fmla="*/ 328 h 401"/>
                <a:gd name="T4" fmla="*/ 35 w 658"/>
                <a:gd name="T5" fmla="*/ 103 h 401"/>
                <a:gd name="T6" fmla="*/ 0 w 658"/>
                <a:gd name="T7" fmla="*/ 137 h 401"/>
                <a:gd name="T8" fmla="*/ 289 w 658"/>
                <a:gd name="T9" fmla="*/ 381 h 401"/>
                <a:gd name="T10" fmla="*/ 562 w 658"/>
                <a:gd name="T11" fmla="*/ 322 h 401"/>
                <a:gd name="T12" fmla="*/ 591 w 658"/>
                <a:gd name="T13" fmla="*/ 8 h 401"/>
                <a:gd name="T14" fmla="*/ 556 w 65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8" h="401">
                  <a:moveTo>
                    <a:pt x="556" y="0"/>
                  </a:moveTo>
                  <a:cubicBezTo>
                    <a:pt x="579" y="110"/>
                    <a:pt x="624" y="299"/>
                    <a:pt x="416" y="328"/>
                  </a:cubicBezTo>
                  <a:cubicBezTo>
                    <a:pt x="202" y="357"/>
                    <a:pt x="121" y="244"/>
                    <a:pt x="35" y="103"/>
                  </a:cubicBezTo>
                  <a:cubicBezTo>
                    <a:pt x="23" y="120"/>
                    <a:pt x="8" y="116"/>
                    <a:pt x="0" y="137"/>
                  </a:cubicBezTo>
                  <a:cubicBezTo>
                    <a:pt x="94" y="262"/>
                    <a:pt x="150" y="351"/>
                    <a:pt x="289" y="381"/>
                  </a:cubicBezTo>
                  <a:cubicBezTo>
                    <a:pt x="378" y="401"/>
                    <a:pt x="504" y="379"/>
                    <a:pt x="562" y="322"/>
                  </a:cubicBezTo>
                  <a:cubicBezTo>
                    <a:pt x="658" y="229"/>
                    <a:pt x="601" y="123"/>
                    <a:pt x="591" y="8"/>
                  </a:cubicBezTo>
                  <a:cubicBezTo>
                    <a:pt x="591" y="8"/>
                    <a:pt x="578" y="5"/>
                    <a:pt x="556" y="0"/>
                  </a:cubicBezTo>
                  <a:close/>
                </a:path>
              </a:pathLst>
            </a:custGeom>
            <a:solidFill>
              <a:srgbClr val="EA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1" name="îṧ1íḍé"/>
            <p:cNvSpPr/>
            <p:nvPr>
              <p:custDataLst>
                <p:tags r:id="rId119"/>
              </p:custDataLst>
            </p:nvPr>
          </p:nvSpPr>
          <p:spPr bwMode="auto">
            <a:xfrm>
              <a:off x="5583238" y="2652713"/>
              <a:ext cx="1160463" cy="382588"/>
            </a:xfrm>
            <a:custGeom>
              <a:avLst/>
              <a:gdLst>
                <a:gd name="T0" fmla="*/ 556 w 607"/>
                <a:gd name="T1" fmla="*/ 0 h 200"/>
                <a:gd name="T2" fmla="*/ 572 w 607"/>
                <a:gd name="T3" fmla="*/ 87 h 200"/>
                <a:gd name="T4" fmla="*/ 607 w 607"/>
                <a:gd name="T5" fmla="*/ 104 h 200"/>
                <a:gd name="T6" fmla="*/ 591 w 607"/>
                <a:gd name="T7" fmla="*/ 8 h 200"/>
                <a:gd name="T8" fmla="*/ 556 w 607"/>
                <a:gd name="T9" fmla="*/ 0 h 200"/>
                <a:gd name="T10" fmla="*/ 90 w 607"/>
                <a:gd name="T11" fmla="*/ 187 h 200"/>
                <a:gd name="T12" fmla="*/ 35 w 607"/>
                <a:gd name="T13" fmla="*/ 103 h 200"/>
                <a:gd name="T14" fmla="*/ 0 w 607"/>
                <a:gd name="T15" fmla="*/ 137 h 200"/>
                <a:gd name="T16" fmla="*/ 47 w 607"/>
                <a:gd name="T17" fmla="*/ 200 h 200"/>
                <a:gd name="T18" fmla="*/ 90 w 607"/>
                <a:gd name="T19" fmla="*/ 18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7" h="200">
                  <a:moveTo>
                    <a:pt x="556" y="0"/>
                  </a:moveTo>
                  <a:cubicBezTo>
                    <a:pt x="561" y="26"/>
                    <a:pt x="568" y="56"/>
                    <a:pt x="572" y="87"/>
                  </a:cubicBezTo>
                  <a:cubicBezTo>
                    <a:pt x="582" y="93"/>
                    <a:pt x="594" y="99"/>
                    <a:pt x="607" y="104"/>
                  </a:cubicBezTo>
                  <a:cubicBezTo>
                    <a:pt x="601" y="73"/>
                    <a:pt x="594" y="41"/>
                    <a:pt x="591" y="8"/>
                  </a:cubicBezTo>
                  <a:cubicBezTo>
                    <a:pt x="591" y="8"/>
                    <a:pt x="578" y="5"/>
                    <a:pt x="556" y="0"/>
                  </a:cubicBezTo>
                  <a:close/>
                  <a:moveTo>
                    <a:pt x="90" y="187"/>
                  </a:moveTo>
                  <a:cubicBezTo>
                    <a:pt x="71" y="161"/>
                    <a:pt x="53" y="133"/>
                    <a:pt x="35" y="103"/>
                  </a:cubicBezTo>
                  <a:cubicBezTo>
                    <a:pt x="23" y="120"/>
                    <a:pt x="8" y="116"/>
                    <a:pt x="0" y="137"/>
                  </a:cubicBezTo>
                  <a:cubicBezTo>
                    <a:pt x="16" y="159"/>
                    <a:pt x="32" y="180"/>
                    <a:pt x="47" y="200"/>
                  </a:cubicBezTo>
                  <a:cubicBezTo>
                    <a:pt x="60" y="197"/>
                    <a:pt x="75" y="192"/>
                    <a:pt x="90" y="187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2" name="iṧļîdè"/>
            <p:cNvSpPr/>
            <p:nvPr>
              <p:custDataLst>
                <p:tags r:id="rId120"/>
              </p:custDataLst>
            </p:nvPr>
          </p:nvSpPr>
          <p:spPr bwMode="auto">
            <a:xfrm>
              <a:off x="4741863" y="1509713"/>
              <a:ext cx="219075" cy="217488"/>
            </a:xfrm>
            <a:custGeom>
              <a:avLst/>
              <a:gdLst>
                <a:gd name="T0" fmla="*/ 58 w 138"/>
                <a:gd name="T1" fmla="*/ 0 h 137"/>
                <a:gd name="T2" fmla="*/ 138 w 138"/>
                <a:gd name="T3" fmla="*/ 79 h 137"/>
                <a:gd name="T4" fmla="*/ 84 w 138"/>
                <a:gd name="T5" fmla="*/ 137 h 137"/>
                <a:gd name="T6" fmla="*/ 0 w 138"/>
                <a:gd name="T7" fmla="*/ 54 h 137"/>
                <a:gd name="T8" fmla="*/ 58 w 138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7">
                  <a:moveTo>
                    <a:pt x="58" y="0"/>
                  </a:moveTo>
                  <a:lnTo>
                    <a:pt x="138" y="79"/>
                  </a:lnTo>
                  <a:lnTo>
                    <a:pt x="84" y="137"/>
                  </a:lnTo>
                  <a:lnTo>
                    <a:pt x="0" y="5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3" name="ïšḷiḓe"/>
            <p:cNvSpPr/>
            <p:nvPr>
              <p:custDataLst>
                <p:tags r:id="rId121"/>
              </p:custDataLst>
            </p:nvPr>
          </p:nvSpPr>
          <p:spPr bwMode="auto">
            <a:xfrm>
              <a:off x="5018088" y="2295525"/>
              <a:ext cx="2114550" cy="755650"/>
            </a:xfrm>
            <a:custGeom>
              <a:avLst/>
              <a:gdLst>
                <a:gd name="T0" fmla="*/ 12 w 1106"/>
                <a:gd name="T1" fmla="*/ 80 h 396"/>
                <a:gd name="T2" fmla="*/ 24 w 1106"/>
                <a:gd name="T3" fmla="*/ 134 h 396"/>
                <a:gd name="T4" fmla="*/ 48 w 1106"/>
                <a:gd name="T5" fmla="*/ 182 h 396"/>
                <a:gd name="T6" fmla="*/ 1 w 1106"/>
                <a:gd name="T7" fmla="*/ 147 h 396"/>
                <a:gd name="T8" fmla="*/ 29 w 1106"/>
                <a:gd name="T9" fmla="*/ 206 h 396"/>
                <a:gd name="T10" fmla="*/ 58 w 1106"/>
                <a:gd name="T11" fmla="*/ 233 h 396"/>
                <a:gd name="T12" fmla="*/ 17 w 1106"/>
                <a:gd name="T13" fmla="*/ 213 h 396"/>
                <a:gd name="T14" fmla="*/ 185 w 1106"/>
                <a:gd name="T15" fmla="*/ 367 h 396"/>
                <a:gd name="T16" fmla="*/ 612 w 1106"/>
                <a:gd name="T17" fmla="*/ 226 h 396"/>
                <a:gd name="T18" fmla="*/ 895 w 1106"/>
                <a:gd name="T19" fmla="*/ 207 h 396"/>
                <a:gd name="T20" fmla="*/ 1095 w 1106"/>
                <a:gd name="T21" fmla="*/ 141 h 396"/>
                <a:gd name="T22" fmla="*/ 1099 w 1106"/>
                <a:gd name="T23" fmla="*/ 47 h 396"/>
                <a:gd name="T24" fmla="*/ 1086 w 1106"/>
                <a:gd name="T25" fmla="*/ 69 h 396"/>
                <a:gd name="T26" fmla="*/ 1023 w 1106"/>
                <a:gd name="T27" fmla="*/ 0 h 396"/>
                <a:gd name="T28" fmla="*/ 1023 w 1106"/>
                <a:gd name="T29" fmla="*/ 57 h 396"/>
                <a:gd name="T30" fmla="*/ 1025 w 1106"/>
                <a:gd name="T31" fmla="*/ 108 h 396"/>
                <a:gd name="T32" fmla="*/ 766 w 1106"/>
                <a:gd name="T33" fmla="*/ 26 h 396"/>
                <a:gd name="T34" fmla="*/ 480 w 1106"/>
                <a:gd name="T35" fmla="*/ 104 h 396"/>
                <a:gd name="T36" fmla="*/ 12 w 1106"/>
                <a:gd name="T37" fmla="*/ 8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6" h="396">
                  <a:moveTo>
                    <a:pt x="12" y="80"/>
                  </a:moveTo>
                  <a:cubicBezTo>
                    <a:pt x="3" y="70"/>
                    <a:pt x="11" y="103"/>
                    <a:pt x="24" y="134"/>
                  </a:cubicBezTo>
                  <a:cubicBezTo>
                    <a:pt x="33" y="154"/>
                    <a:pt x="48" y="182"/>
                    <a:pt x="48" y="182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0" y="179"/>
                    <a:pt x="29" y="206"/>
                  </a:cubicBezTo>
                  <a:cubicBezTo>
                    <a:pt x="58" y="233"/>
                    <a:pt x="58" y="233"/>
                    <a:pt x="58" y="233"/>
                  </a:cubicBezTo>
                  <a:cubicBezTo>
                    <a:pt x="17" y="213"/>
                    <a:pt x="17" y="213"/>
                    <a:pt x="17" y="213"/>
                  </a:cubicBezTo>
                  <a:cubicBezTo>
                    <a:pt x="6" y="208"/>
                    <a:pt x="48" y="334"/>
                    <a:pt x="185" y="367"/>
                  </a:cubicBezTo>
                  <a:cubicBezTo>
                    <a:pt x="309" y="396"/>
                    <a:pt x="528" y="273"/>
                    <a:pt x="612" y="226"/>
                  </a:cubicBezTo>
                  <a:cubicBezTo>
                    <a:pt x="704" y="174"/>
                    <a:pt x="764" y="174"/>
                    <a:pt x="895" y="207"/>
                  </a:cubicBezTo>
                  <a:cubicBezTo>
                    <a:pt x="992" y="231"/>
                    <a:pt x="1060" y="243"/>
                    <a:pt x="1095" y="141"/>
                  </a:cubicBezTo>
                  <a:cubicBezTo>
                    <a:pt x="1103" y="116"/>
                    <a:pt x="1106" y="27"/>
                    <a:pt x="1099" y="47"/>
                  </a:cubicBezTo>
                  <a:cubicBezTo>
                    <a:pt x="1094" y="61"/>
                    <a:pt x="1094" y="96"/>
                    <a:pt x="1086" y="69"/>
                  </a:cubicBezTo>
                  <a:cubicBezTo>
                    <a:pt x="1078" y="43"/>
                    <a:pt x="1051" y="5"/>
                    <a:pt x="1023" y="0"/>
                  </a:cubicBezTo>
                  <a:cubicBezTo>
                    <a:pt x="1023" y="0"/>
                    <a:pt x="1027" y="35"/>
                    <a:pt x="1023" y="57"/>
                  </a:cubicBezTo>
                  <a:cubicBezTo>
                    <a:pt x="1023" y="57"/>
                    <a:pt x="1024" y="80"/>
                    <a:pt x="1025" y="108"/>
                  </a:cubicBezTo>
                  <a:cubicBezTo>
                    <a:pt x="979" y="131"/>
                    <a:pt x="871" y="44"/>
                    <a:pt x="766" y="26"/>
                  </a:cubicBezTo>
                  <a:cubicBezTo>
                    <a:pt x="657" y="7"/>
                    <a:pt x="593" y="23"/>
                    <a:pt x="480" y="104"/>
                  </a:cubicBezTo>
                  <a:cubicBezTo>
                    <a:pt x="305" y="231"/>
                    <a:pt x="163" y="246"/>
                    <a:pt x="12" y="80"/>
                  </a:cubicBezTo>
                  <a:close/>
                </a:path>
              </a:pathLst>
            </a:custGeom>
            <a:solidFill>
              <a:srgbClr val="EA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4" name="îṡ1ídê"/>
            <p:cNvSpPr/>
            <p:nvPr>
              <p:custDataLst>
                <p:tags r:id="rId122"/>
              </p:custDataLst>
            </p:nvPr>
          </p:nvSpPr>
          <p:spPr bwMode="auto">
            <a:xfrm>
              <a:off x="5861051" y="2397125"/>
              <a:ext cx="1009650" cy="554038"/>
            </a:xfrm>
            <a:custGeom>
              <a:avLst/>
              <a:gdLst>
                <a:gd name="T0" fmla="*/ 0 w 528"/>
                <a:gd name="T1" fmla="*/ 246 h 290"/>
                <a:gd name="T2" fmla="*/ 80 w 528"/>
                <a:gd name="T3" fmla="*/ 265 h 290"/>
                <a:gd name="T4" fmla="*/ 128 w 528"/>
                <a:gd name="T5" fmla="*/ 229 h 290"/>
                <a:gd name="T6" fmla="*/ 192 w 528"/>
                <a:gd name="T7" fmla="*/ 190 h 290"/>
                <a:gd name="T8" fmla="*/ 241 w 528"/>
                <a:gd name="T9" fmla="*/ 198 h 290"/>
                <a:gd name="T10" fmla="*/ 303 w 528"/>
                <a:gd name="T11" fmla="*/ 176 h 290"/>
                <a:gd name="T12" fmla="*/ 346 w 528"/>
                <a:gd name="T13" fmla="*/ 172 h 290"/>
                <a:gd name="T14" fmla="*/ 406 w 528"/>
                <a:gd name="T15" fmla="*/ 179 h 290"/>
                <a:gd name="T16" fmla="*/ 445 w 528"/>
                <a:gd name="T17" fmla="*/ 189 h 290"/>
                <a:gd name="T18" fmla="*/ 510 w 528"/>
                <a:gd name="T19" fmla="*/ 177 h 290"/>
                <a:gd name="T20" fmla="*/ 526 w 528"/>
                <a:gd name="T21" fmla="*/ 136 h 290"/>
                <a:gd name="T22" fmla="*/ 0 w 528"/>
                <a:gd name="T23" fmla="*/ 24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8" h="290">
                  <a:moveTo>
                    <a:pt x="0" y="246"/>
                  </a:moveTo>
                  <a:cubicBezTo>
                    <a:pt x="40" y="282"/>
                    <a:pt x="68" y="290"/>
                    <a:pt x="80" y="265"/>
                  </a:cubicBezTo>
                  <a:cubicBezTo>
                    <a:pt x="93" y="240"/>
                    <a:pt x="85" y="204"/>
                    <a:pt x="128" y="229"/>
                  </a:cubicBezTo>
                  <a:cubicBezTo>
                    <a:pt x="170" y="254"/>
                    <a:pt x="178" y="219"/>
                    <a:pt x="192" y="190"/>
                  </a:cubicBezTo>
                  <a:cubicBezTo>
                    <a:pt x="206" y="160"/>
                    <a:pt x="213" y="183"/>
                    <a:pt x="241" y="198"/>
                  </a:cubicBezTo>
                  <a:cubicBezTo>
                    <a:pt x="270" y="213"/>
                    <a:pt x="285" y="213"/>
                    <a:pt x="303" y="176"/>
                  </a:cubicBezTo>
                  <a:cubicBezTo>
                    <a:pt x="321" y="139"/>
                    <a:pt x="322" y="146"/>
                    <a:pt x="346" y="172"/>
                  </a:cubicBezTo>
                  <a:cubicBezTo>
                    <a:pt x="369" y="198"/>
                    <a:pt x="384" y="199"/>
                    <a:pt x="406" y="179"/>
                  </a:cubicBezTo>
                  <a:cubicBezTo>
                    <a:pt x="429" y="159"/>
                    <a:pt x="430" y="149"/>
                    <a:pt x="445" y="189"/>
                  </a:cubicBezTo>
                  <a:cubicBezTo>
                    <a:pt x="460" y="229"/>
                    <a:pt x="492" y="205"/>
                    <a:pt x="510" y="177"/>
                  </a:cubicBezTo>
                  <a:cubicBezTo>
                    <a:pt x="528" y="148"/>
                    <a:pt x="526" y="136"/>
                    <a:pt x="526" y="136"/>
                  </a:cubicBezTo>
                  <a:cubicBezTo>
                    <a:pt x="526" y="136"/>
                    <a:pt x="318" y="0"/>
                    <a:pt x="0" y="2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5" name="îṣḻïdê"/>
            <p:cNvSpPr/>
            <p:nvPr>
              <p:custDataLst>
                <p:tags r:id="rId123"/>
              </p:custDataLst>
            </p:nvPr>
          </p:nvSpPr>
          <p:spPr bwMode="auto">
            <a:xfrm>
              <a:off x="5033963" y="2295525"/>
              <a:ext cx="2051050" cy="487363"/>
            </a:xfrm>
            <a:custGeom>
              <a:avLst/>
              <a:gdLst>
                <a:gd name="T0" fmla="*/ 4 w 1073"/>
                <a:gd name="T1" fmla="*/ 80 h 255"/>
                <a:gd name="T2" fmla="*/ 0 w 1073"/>
                <a:gd name="T3" fmla="*/ 80 h 255"/>
                <a:gd name="T4" fmla="*/ 226 w 1073"/>
                <a:gd name="T5" fmla="*/ 241 h 255"/>
                <a:gd name="T6" fmla="*/ 611 w 1073"/>
                <a:gd name="T7" fmla="*/ 58 h 255"/>
                <a:gd name="T8" fmla="*/ 690 w 1073"/>
                <a:gd name="T9" fmla="*/ 56 h 255"/>
                <a:gd name="T10" fmla="*/ 752 w 1073"/>
                <a:gd name="T11" fmla="*/ 47 h 255"/>
                <a:gd name="T12" fmla="*/ 928 w 1073"/>
                <a:gd name="T13" fmla="*/ 113 h 255"/>
                <a:gd name="T14" fmla="*/ 1040 w 1073"/>
                <a:gd name="T15" fmla="*/ 28 h 255"/>
                <a:gd name="T16" fmla="*/ 1030 w 1073"/>
                <a:gd name="T17" fmla="*/ 6 h 255"/>
                <a:gd name="T18" fmla="*/ 1015 w 1073"/>
                <a:gd name="T19" fmla="*/ 0 h 255"/>
                <a:gd name="T20" fmla="*/ 1015 w 1073"/>
                <a:gd name="T21" fmla="*/ 57 h 255"/>
                <a:gd name="T22" fmla="*/ 1017 w 1073"/>
                <a:gd name="T23" fmla="*/ 108 h 255"/>
                <a:gd name="T24" fmla="*/ 758 w 1073"/>
                <a:gd name="T25" fmla="*/ 26 h 255"/>
                <a:gd name="T26" fmla="*/ 472 w 1073"/>
                <a:gd name="T27" fmla="*/ 104 h 255"/>
                <a:gd name="T28" fmla="*/ 4 w 1073"/>
                <a:gd name="T29" fmla="*/ 8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3" h="255">
                  <a:moveTo>
                    <a:pt x="4" y="80"/>
                  </a:moveTo>
                  <a:cubicBezTo>
                    <a:pt x="2" y="78"/>
                    <a:pt x="1" y="78"/>
                    <a:pt x="0" y="80"/>
                  </a:cubicBezTo>
                  <a:cubicBezTo>
                    <a:pt x="23" y="124"/>
                    <a:pt x="84" y="225"/>
                    <a:pt x="226" y="241"/>
                  </a:cubicBezTo>
                  <a:cubicBezTo>
                    <a:pt x="360" y="255"/>
                    <a:pt x="507" y="104"/>
                    <a:pt x="611" y="58"/>
                  </a:cubicBezTo>
                  <a:cubicBezTo>
                    <a:pt x="620" y="54"/>
                    <a:pt x="656" y="58"/>
                    <a:pt x="690" y="56"/>
                  </a:cubicBezTo>
                  <a:cubicBezTo>
                    <a:pt x="717" y="54"/>
                    <a:pt x="743" y="45"/>
                    <a:pt x="752" y="47"/>
                  </a:cubicBezTo>
                  <a:cubicBezTo>
                    <a:pt x="820" y="60"/>
                    <a:pt x="884" y="93"/>
                    <a:pt x="928" y="113"/>
                  </a:cubicBezTo>
                  <a:cubicBezTo>
                    <a:pt x="999" y="145"/>
                    <a:pt x="1073" y="105"/>
                    <a:pt x="1040" y="28"/>
                  </a:cubicBezTo>
                  <a:cubicBezTo>
                    <a:pt x="1036" y="20"/>
                    <a:pt x="1033" y="13"/>
                    <a:pt x="1030" y="6"/>
                  </a:cubicBezTo>
                  <a:cubicBezTo>
                    <a:pt x="1025" y="3"/>
                    <a:pt x="1020" y="1"/>
                    <a:pt x="1015" y="0"/>
                  </a:cubicBezTo>
                  <a:cubicBezTo>
                    <a:pt x="1015" y="0"/>
                    <a:pt x="1019" y="35"/>
                    <a:pt x="1015" y="57"/>
                  </a:cubicBezTo>
                  <a:cubicBezTo>
                    <a:pt x="1015" y="57"/>
                    <a:pt x="1016" y="80"/>
                    <a:pt x="1017" y="108"/>
                  </a:cubicBezTo>
                  <a:cubicBezTo>
                    <a:pt x="971" y="131"/>
                    <a:pt x="863" y="44"/>
                    <a:pt x="758" y="26"/>
                  </a:cubicBezTo>
                  <a:cubicBezTo>
                    <a:pt x="649" y="7"/>
                    <a:pt x="585" y="23"/>
                    <a:pt x="472" y="104"/>
                  </a:cubicBezTo>
                  <a:cubicBezTo>
                    <a:pt x="297" y="231"/>
                    <a:pt x="155" y="246"/>
                    <a:pt x="4" y="80"/>
                  </a:cubicBez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6" name="îṩļiďê"/>
            <p:cNvSpPr/>
            <p:nvPr>
              <p:custDataLst>
                <p:tags r:id="rId124"/>
              </p:custDataLst>
            </p:nvPr>
          </p:nvSpPr>
          <p:spPr bwMode="auto">
            <a:xfrm>
              <a:off x="4891088" y="4602163"/>
              <a:ext cx="512763" cy="487363"/>
            </a:xfrm>
            <a:custGeom>
              <a:avLst/>
              <a:gdLst>
                <a:gd name="T0" fmla="*/ 214 w 268"/>
                <a:gd name="T1" fmla="*/ 207 h 255"/>
                <a:gd name="T2" fmla="*/ 207 w 268"/>
                <a:gd name="T3" fmla="*/ 211 h 255"/>
                <a:gd name="T4" fmla="*/ 183 w 268"/>
                <a:gd name="T5" fmla="*/ 217 h 255"/>
                <a:gd name="T6" fmla="*/ 150 w 268"/>
                <a:gd name="T7" fmla="*/ 193 h 255"/>
                <a:gd name="T8" fmla="*/ 191 w 268"/>
                <a:gd name="T9" fmla="*/ 193 h 255"/>
                <a:gd name="T10" fmla="*/ 21 w 268"/>
                <a:gd name="T11" fmla="*/ 0 h 255"/>
                <a:gd name="T12" fmla="*/ 1 w 268"/>
                <a:gd name="T13" fmla="*/ 16 h 255"/>
                <a:gd name="T14" fmla="*/ 0 w 268"/>
                <a:gd name="T15" fmla="*/ 15 h 255"/>
                <a:gd name="T16" fmla="*/ 0 w 268"/>
                <a:gd name="T17" fmla="*/ 15 h 255"/>
                <a:gd name="T18" fmla="*/ 204 w 268"/>
                <a:gd name="T19" fmla="*/ 230 h 255"/>
                <a:gd name="T20" fmla="*/ 268 w 268"/>
                <a:gd name="T21" fmla="*/ 233 h 255"/>
                <a:gd name="T22" fmla="*/ 216 w 268"/>
                <a:gd name="T23" fmla="*/ 207 h 255"/>
                <a:gd name="T24" fmla="*/ 214 w 268"/>
                <a:gd name="T25" fmla="*/ 207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8" h="255">
                  <a:moveTo>
                    <a:pt x="214" y="207"/>
                  </a:moveTo>
                  <a:cubicBezTo>
                    <a:pt x="212" y="208"/>
                    <a:pt x="210" y="210"/>
                    <a:pt x="207" y="211"/>
                  </a:cubicBezTo>
                  <a:cubicBezTo>
                    <a:pt x="200" y="214"/>
                    <a:pt x="192" y="216"/>
                    <a:pt x="183" y="217"/>
                  </a:cubicBezTo>
                  <a:cubicBezTo>
                    <a:pt x="172" y="209"/>
                    <a:pt x="161" y="201"/>
                    <a:pt x="150" y="193"/>
                  </a:cubicBezTo>
                  <a:cubicBezTo>
                    <a:pt x="167" y="196"/>
                    <a:pt x="181" y="196"/>
                    <a:pt x="191" y="193"/>
                  </a:cubicBezTo>
                  <a:cubicBezTo>
                    <a:pt x="117" y="145"/>
                    <a:pt x="64" y="70"/>
                    <a:pt x="21" y="0"/>
                  </a:cubicBezTo>
                  <a:cubicBezTo>
                    <a:pt x="11" y="0"/>
                    <a:pt x="4" y="6"/>
                    <a:pt x="1" y="1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7" y="103"/>
                    <a:pt x="123" y="180"/>
                    <a:pt x="204" y="230"/>
                  </a:cubicBezTo>
                  <a:cubicBezTo>
                    <a:pt x="244" y="255"/>
                    <a:pt x="261" y="250"/>
                    <a:pt x="268" y="233"/>
                  </a:cubicBezTo>
                  <a:cubicBezTo>
                    <a:pt x="254" y="227"/>
                    <a:pt x="237" y="219"/>
                    <a:pt x="216" y="207"/>
                  </a:cubicBezTo>
                  <a:cubicBezTo>
                    <a:pt x="215" y="207"/>
                    <a:pt x="215" y="207"/>
                    <a:pt x="214" y="207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7" name="î$ḷîde"/>
            <p:cNvSpPr/>
            <p:nvPr>
              <p:custDataLst>
                <p:tags r:id="rId125"/>
              </p:custDataLst>
            </p:nvPr>
          </p:nvSpPr>
          <p:spPr bwMode="auto">
            <a:xfrm>
              <a:off x="5826126" y="2125663"/>
              <a:ext cx="338138" cy="339725"/>
            </a:xfrm>
            <a:prstGeom prst="ellipse">
              <a:avLst/>
            </a:pr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8" name="ïśļíďè"/>
            <p:cNvSpPr/>
            <p:nvPr>
              <p:custDataLst>
                <p:tags r:id="rId126"/>
              </p:custDataLst>
            </p:nvPr>
          </p:nvSpPr>
          <p:spPr bwMode="auto">
            <a:xfrm>
              <a:off x="5894388" y="2195513"/>
              <a:ext cx="200025" cy="201613"/>
            </a:xfrm>
            <a:prstGeom prst="ellipse">
              <a:avLst/>
            </a:pr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9" name="îSļïḋe"/>
            <p:cNvSpPr/>
            <p:nvPr>
              <p:custDataLst>
                <p:tags r:id="rId127"/>
              </p:custDataLst>
            </p:nvPr>
          </p:nvSpPr>
          <p:spPr bwMode="auto">
            <a:xfrm>
              <a:off x="5176838" y="4970463"/>
              <a:ext cx="122238" cy="46038"/>
            </a:xfrm>
            <a:custGeom>
              <a:avLst/>
              <a:gdLst>
                <a:gd name="T0" fmla="*/ 57 w 64"/>
                <a:gd name="T1" fmla="*/ 18 h 24"/>
                <a:gd name="T2" fmla="*/ 64 w 64"/>
                <a:gd name="T3" fmla="*/ 14 h 24"/>
                <a:gd name="T4" fmla="*/ 41 w 64"/>
                <a:gd name="T5" fmla="*/ 0 h 24"/>
                <a:gd name="T6" fmla="*/ 0 w 64"/>
                <a:gd name="T7" fmla="*/ 0 h 24"/>
                <a:gd name="T8" fmla="*/ 33 w 64"/>
                <a:gd name="T9" fmla="*/ 24 h 24"/>
                <a:gd name="T10" fmla="*/ 57 w 64"/>
                <a:gd name="T11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24">
                  <a:moveTo>
                    <a:pt x="57" y="18"/>
                  </a:moveTo>
                  <a:cubicBezTo>
                    <a:pt x="60" y="17"/>
                    <a:pt x="62" y="15"/>
                    <a:pt x="64" y="14"/>
                  </a:cubicBezTo>
                  <a:cubicBezTo>
                    <a:pt x="57" y="10"/>
                    <a:pt x="49" y="5"/>
                    <a:pt x="41" y="0"/>
                  </a:cubicBezTo>
                  <a:cubicBezTo>
                    <a:pt x="31" y="3"/>
                    <a:pt x="17" y="3"/>
                    <a:pt x="0" y="0"/>
                  </a:cubicBezTo>
                  <a:cubicBezTo>
                    <a:pt x="11" y="8"/>
                    <a:pt x="22" y="16"/>
                    <a:pt x="33" y="24"/>
                  </a:cubicBezTo>
                  <a:cubicBezTo>
                    <a:pt x="42" y="23"/>
                    <a:pt x="50" y="21"/>
                    <a:pt x="57" y="18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0" name="ïśḷiḓé"/>
            <p:cNvSpPr/>
            <p:nvPr>
              <p:custDataLst>
                <p:tags r:id="rId128"/>
              </p:custDataLst>
            </p:nvPr>
          </p:nvSpPr>
          <p:spPr bwMode="auto">
            <a:xfrm>
              <a:off x="5038726" y="2386013"/>
              <a:ext cx="2092325" cy="620713"/>
            </a:xfrm>
            <a:custGeom>
              <a:avLst/>
              <a:gdLst>
                <a:gd name="T0" fmla="*/ 251 w 1095"/>
                <a:gd name="T1" fmla="*/ 278 h 325"/>
                <a:gd name="T2" fmla="*/ 190 w 1095"/>
                <a:gd name="T3" fmla="*/ 278 h 325"/>
                <a:gd name="T4" fmla="*/ 175 w 1095"/>
                <a:gd name="T5" fmla="*/ 276 h 325"/>
                <a:gd name="T6" fmla="*/ 139 w 1095"/>
                <a:gd name="T7" fmla="*/ 264 h 325"/>
                <a:gd name="T8" fmla="*/ 104 w 1095"/>
                <a:gd name="T9" fmla="*/ 246 h 325"/>
                <a:gd name="T10" fmla="*/ 96 w 1095"/>
                <a:gd name="T11" fmla="*/ 241 h 325"/>
                <a:gd name="T12" fmla="*/ 83 w 1095"/>
                <a:gd name="T13" fmla="*/ 232 h 325"/>
                <a:gd name="T14" fmla="*/ 11 w 1095"/>
                <a:gd name="T15" fmla="*/ 168 h 325"/>
                <a:gd name="T16" fmla="*/ 7 w 1095"/>
                <a:gd name="T17" fmla="*/ 166 h 325"/>
                <a:gd name="T18" fmla="*/ 70 w 1095"/>
                <a:gd name="T19" fmla="*/ 265 h 325"/>
                <a:gd name="T20" fmla="*/ 86 w 1095"/>
                <a:gd name="T21" fmla="*/ 279 h 325"/>
                <a:gd name="T22" fmla="*/ 94 w 1095"/>
                <a:gd name="T23" fmla="*/ 284 h 325"/>
                <a:gd name="T24" fmla="*/ 117 w 1095"/>
                <a:gd name="T25" fmla="*/ 298 h 325"/>
                <a:gd name="T26" fmla="*/ 175 w 1095"/>
                <a:gd name="T27" fmla="*/ 320 h 325"/>
                <a:gd name="T28" fmla="*/ 181 w 1095"/>
                <a:gd name="T29" fmla="*/ 321 h 325"/>
                <a:gd name="T30" fmla="*/ 248 w 1095"/>
                <a:gd name="T31" fmla="*/ 322 h 325"/>
                <a:gd name="T32" fmla="*/ 250 w 1095"/>
                <a:gd name="T33" fmla="*/ 322 h 325"/>
                <a:gd name="T34" fmla="*/ 263 w 1095"/>
                <a:gd name="T35" fmla="*/ 320 h 325"/>
                <a:gd name="T36" fmla="*/ 310 w 1095"/>
                <a:gd name="T37" fmla="*/ 310 h 325"/>
                <a:gd name="T38" fmla="*/ 344 w 1095"/>
                <a:gd name="T39" fmla="*/ 300 h 325"/>
                <a:gd name="T40" fmla="*/ 353 w 1095"/>
                <a:gd name="T41" fmla="*/ 297 h 325"/>
                <a:gd name="T42" fmla="*/ 442 w 1095"/>
                <a:gd name="T43" fmla="*/ 261 h 325"/>
                <a:gd name="T44" fmla="*/ 450 w 1095"/>
                <a:gd name="T45" fmla="*/ 257 h 325"/>
                <a:gd name="T46" fmla="*/ 602 w 1095"/>
                <a:gd name="T47" fmla="*/ 179 h 325"/>
                <a:gd name="T48" fmla="*/ 637 w 1095"/>
                <a:gd name="T49" fmla="*/ 161 h 325"/>
                <a:gd name="T50" fmla="*/ 885 w 1095"/>
                <a:gd name="T51" fmla="*/ 160 h 325"/>
                <a:gd name="T52" fmla="*/ 901 w 1095"/>
                <a:gd name="T53" fmla="*/ 164 h 325"/>
                <a:gd name="T54" fmla="*/ 945 w 1095"/>
                <a:gd name="T55" fmla="*/ 173 h 325"/>
                <a:gd name="T56" fmla="*/ 947 w 1095"/>
                <a:gd name="T57" fmla="*/ 174 h 325"/>
                <a:gd name="T58" fmla="*/ 1085 w 1095"/>
                <a:gd name="T59" fmla="*/ 94 h 325"/>
                <a:gd name="T60" fmla="*/ 1092 w 1095"/>
                <a:gd name="T61" fmla="*/ 0 h 325"/>
                <a:gd name="T62" fmla="*/ 1085 w 1095"/>
                <a:gd name="T63" fmla="*/ 50 h 325"/>
                <a:gd name="T64" fmla="*/ 934 w 1095"/>
                <a:gd name="T65" fmla="*/ 127 h 325"/>
                <a:gd name="T66" fmla="*/ 918 w 1095"/>
                <a:gd name="T67" fmla="*/ 124 h 325"/>
                <a:gd name="T68" fmla="*/ 907 w 1095"/>
                <a:gd name="T69" fmla="*/ 122 h 325"/>
                <a:gd name="T70" fmla="*/ 885 w 1095"/>
                <a:gd name="T71" fmla="*/ 116 h 325"/>
                <a:gd name="T72" fmla="*/ 852 w 1095"/>
                <a:gd name="T73" fmla="*/ 108 h 325"/>
                <a:gd name="T74" fmla="*/ 610 w 1095"/>
                <a:gd name="T75" fmla="*/ 130 h 325"/>
                <a:gd name="T76" fmla="*/ 602 w 1095"/>
                <a:gd name="T77" fmla="*/ 135 h 325"/>
                <a:gd name="T78" fmla="*/ 564 w 1095"/>
                <a:gd name="T79" fmla="*/ 156 h 325"/>
                <a:gd name="T80" fmla="*/ 480 w 1095"/>
                <a:gd name="T81" fmla="*/ 200 h 325"/>
                <a:gd name="T82" fmla="*/ 426 w 1095"/>
                <a:gd name="T83" fmla="*/ 224 h 325"/>
                <a:gd name="T84" fmla="*/ 378 w 1095"/>
                <a:gd name="T85" fmla="*/ 244 h 325"/>
                <a:gd name="T86" fmla="*/ 317 w 1095"/>
                <a:gd name="T87" fmla="*/ 264 h 325"/>
                <a:gd name="T88" fmla="*/ 295 w 1095"/>
                <a:gd name="T89" fmla="*/ 270 h 325"/>
                <a:gd name="T90" fmla="*/ 266 w 1095"/>
                <a:gd name="T91" fmla="*/ 275 h 325"/>
                <a:gd name="T92" fmla="*/ 260 w 1095"/>
                <a:gd name="T93" fmla="*/ 277 h 325"/>
                <a:gd name="T94" fmla="*/ 251 w 1095"/>
                <a:gd name="T95" fmla="*/ 27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95" h="325">
                  <a:moveTo>
                    <a:pt x="251" y="278"/>
                  </a:moveTo>
                  <a:cubicBezTo>
                    <a:pt x="230" y="280"/>
                    <a:pt x="209" y="281"/>
                    <a:pt x="190" y="278"/>
                  </a:cubicBezTo>
                  <a:cubicBezTo>
                    <a:pt x="185" y="278"/>
                    <a:pt x="180" y="277"/>
                    <a:pt x="175" y="276"/>
                  </a:cubicBezTo>
                  <a:cubicBezTo>
                    <a:pt x="163" y="273"/>
                    <a:pt x="151" y="269"/>
                    <a:pt x="139" y="264"/>
                  </a:cubicBezTo>
                  <a:cubicBezTo>
                    <a:pt x="127" y="259"/>
                    <a:pt x="116" y="253"/>
                    <a:pt x="104" y="246"/>
                  </a:cubicBezTo>
                  <a:cubicBezTo>
                    <a:pt x="101" y="244"/>
                    <a:pt x="99" y="243"/>
                    <a:pt x="96" y="241"/>
                  </a:cubicBezTo>
                  <a:cubicBezTo>
                    <a:pt x="91" y="238"/>
                    <a:pt x="87" y="235"/>
                    <a:pt x="83" y="232"/>
                  </a:cubicBezTo>
                  <a:cubicBezTo>
                    <a:pt x="55" y="213"/>
                    <a:pt x="31" y="190"/>
                    <a:pt x="11" y="168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0" y="162"/>
                    <a:pt x="17" y="218"/>
                    <a:pt x="70" y="265"/>
                  </a:cubicBezTo>
                  <a:cubicBezTo>
                    <a:pt x="75" y="270"/>
                    <a:pt x="80" y="274"/>
                    <a:pt x="86" y="279"/>
                  </a:cubicBezTo>
                  <a:cubicBezTo>
                    <a:pt x="89" y="280"/>
                    <a:pt x="91" y="282"/>
                    <a:pt x="94" y="284"/>
                  </a:cubicBezTo>
                  <a:cubicBezTo>
                    <a:pt x="101" y="289"/>
                    <a:pt x="108" y="293"/>
                    <a:pt x="117" y="298"/>
                  </a:cubicBezTo>
                  <a:cubicBezTo>
                    <a:pt x="134" y="307"/>
                    <a:pt x="153" y="314"/>
                    <a:pt x="175" y="320"/>
                  </a:cubicBezTo>
                  <a:cubicBezTo>
                    <a:pt x="177" y="320"/>
                    <a:pt x="179" y="320"/>
                    <a:pt x="181" y="321"/>
                  </a:cubicBezTo>
                  <a:cubicBezTo>
                    <a:pt x="202" y="325"/>
                    <a:pt x="224" y="325"/>
                    <a:pt x="248" y="322"/>
                  </a:cubicBezTo>
                  <a:cubicBezTo>
                    <a:pt x="249" y="322"/>
                    <a:pt x="250" y="322"/>
                    <a:pt x="250" y="322"/>
                  </a:cubicBezTo>
                  <a:cubicBezTo>
                    <a:pt x="254" y="321"/>
                    <a:pt x="259" y="321"/>
                    <a:pt x="263" y="320"/>
                  </a:cubicBezTo>
                  <a:cubicBezTo>
                    <a:pt x="278" y="318"/>
                    <a:pt x="294" y="314"/>
                    <a:pt x="310" y="310"/>
                  </a:cubicBezTo>
                  <a:cubicBezTo>
                    <a:pt x="321" y="307"/>
                    <a:pt x="333" y="303"/>
                    <a:pt x="344" y="300"/>
                  </a:cubicBezTo>
                  <a:cubicBezTo>
                    <a:pt x="347" y="299"/>
                    <a:pt x="350" y="298"/>
                    <a:pt x="353" y="297"/>
                  </a:cubicBezTo>
                  <a:cubicBezTo>
                    <a:pt x="383" y="286"/>
                    <a:pt x="413" y="274"/>
                    <a:pt x="442" y="261"/>
                  </a:cubicBezTo>
                  <a:cubicBezTo>
                    <a:pt x="444" y="260"/>
                    <a:pt x="447" y="259"/>
                    <a:pt x="450" y="257"/>
                  </a:cubicBezTo>
                  <a:cubicBezTo>
                    <a:pt x="512" y="229"/>
                    <a:pt x="568" y="198"/>
                    <a:pt x="602" y="179"/>
                  </a:cubicBezTo>
                  <a:cubicBezTo>
                    <a:pt x="614" y="172"/>
                    <a:pt x="626" y="166"/>
                    <a:pt x="637" y="161"/>
                  </a:cubicBezTo>
                  <a:cubicBezTo>
                    <a:pt x="711" y="127"/>
                    <a:pt x="771" y="131"/>
                    <a:pt x="885" y="160"/>
                  </a:cubicBezTo>
                  <a:cubicBezTo>
                    <a:pt x="890" y="161"/>
                    <a:pt x="896" y="163"/>
                    <a:pt x="901" y="164"/>
                  </a:cubicBezTo>
                  <a:cubicBezTo>
                    <a:pt x="916" y="168"/>
                    <a:pt x="931" y="171"/>
                    <a:pt x="945" y="173"/>
                  </a:cubicBezTo>
                  <a:cubicBezTo>
                    <a:pt x="945" y="173"/>
                    <a:pt x="946" y="173"/>
                    <a:pt x="947" y="174"/>
                  </a:cubicBezTo>
                  <a:cubicBezTo>
                    <a:pt x="1011" y="184"/>
                    <a:pt x="1058" y="173"/>
                    <a:pt x="1085" y="94"/>
                  </a:cubicBezTo>
                  <a:cubicBezTo>
                    <a:pt x="1092" y="74"/>
                    <a:pt x="1095" y="14"/>
                    <a:pt x="1092" y="0"/>
                  </a:cubicBezTo>
                  <a:cubicBezTo>
                    <a:pt x="1091" y="19"/>
                    <a:pt x="1088" y="40"/>
                    <a:pt x="1085" y="50"/>
                  </a:cubicBezTo>
                  <a:cubicBezTo>
                    <a:pt x="1056" y="134"/>
                    <a:pt x="1005" y="141"/>
                    <a:pt x="934" y="127"/>
                  </a:cubicBezTo>
                  <a:cubicBezTo>
                    <a:pt x="929" y="126"/>
                    <a:pt x="923" y="125"/>
                    <a:pt x="918" y="124"/>
                  </a:cubicBezTo>
                  <a:cubicBezTo>
                    <a:pt x="915" y="123"/>
                    <a:pt x="911" y="122"/>
                    <a:pt x="907" y="122"/>
                  </a:cubicBezTo>
                  <a:cubicBezTo>
                    <a:pt x="900" y="120"/>
                    <a:pt x="892" y="118"/>
                    <a:pt x="885" y="116"/>
                  </a:cubicBezTo>
                  <a:cubicBezTo>
                    <a:pt x="873" y="113"/>
                    <a:pt x="862" y="110"/>
                    <a:pt x="852" y="108"/>
                  </a:cubicBezTo>
                  <a:cubicBezTo>
                    <a:pt x="747" y="84"/>
                    <a:pt x="690" y="87"/>
                    <a:pt x="610" y="130"/>
                  </a:cubicBezTo>
                  <a:cubicBezTo>
                    <a:pt x="607" y="132"/>
                    <a:pt x="605" y="133"/>
                    <a:pt x="602" y="135"/>
                  </a:cubicBezTo>
                  <a:cubicBezTo>
                    <a:pt x="591" y="141"/>
                    <a:pt x="578" y="148"/>
                    <a:pt x="564" y="156"/>
                  </a:cubicBezTo>
                  <a:cubicBezTo>
                    <a:pt x="540" y="169"/>
                    <a:pt x="511" y="184"/>
                    <a:pt x="480" y="200"/>
                  </a:cubicBezTo>
                  <a:cubicBezTo>
                    <a:pt x="462" y="208"/>
                    <a:pt x="444" y="216"/>
                    <a:pt x="426" y="224"/>
                  </a:cubicBezTo>
                  <a:cubicBezTo>
                    <a:pt x="410" y="231"/>
                    <a:pt x="394" y="238"/>
                    <a:pt x="378" y="244"/>
                  </a:cubicBezTo>
                  <a:cubicBezTo>
                    <a:pt x="357" y="252"/>
                    <a:pt x="337" y="258"/>
                    <a:pt x="317" y="264"/>
                  </a:cubicBezTo>
                  <a:cubicBezTo>
                    <a:pt x="310" y="266"/>
                    <a:pt x="302" y="268"/>
                    <a:pt x="295" y="270"/>
                  </a:cubicBezTo>
                  <a:cubicBezTo>
                    <a:pt x="286" y="272"/>
                    <a:pt x="276" y="274"/>
                    <a:pt x="266" y="275"/>
                  </a:cubicBezTo>
                  <a:cubicBezTo>
                    <a:pt x="264" y="276"/>
                    <a:pt x="262" y="276"/>
                    <a:pt x="260" y="277"/>
                  </a:cubicBezTo>
                  <a:cubicBezTo>
                    <a:pt x="257" y="277"/>
                    <a:pt x="254" y="277"/>
                    <a:pt x="251" y="278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1" name="ïśḷîďé"/>
            <p:cNvSpPr/>
            <p:nvPr>
              <p:custDataLst>
                <p:tags r:id="rId129"/>
              </p:custDataLst>
            </p:nvPr>
          </p:nvSpPr>
          <p:spPr bwMode="auto">
            <a:xfrm>
              <a:off x="6737351" y="2066925"/>
              <a:ext cx="215900" cy="220663"/>
            </a:xfrm>
            <a:custGeom>
              <a:avLst/>
              <a:gdLst>
                <a:gd name="T0" fmla="*/ 55 w 113"/>
                <a:gd name="T1" fmla="*/ 0 h 116"/>
                <a:gd name="T2" fmla="*/ 113 w 113"/>
                <a:gd name="T3" fmla="*/ 58 h 116"/>
                <a:gd name="T4" fmla="*/ 55 w 113"/>
                <a:gd name="T5" fmla="*/ 116 h 116"/>
                <a:gd name="T6" fmla="*/ 2 w 113"/>
                <a:gd name="T7" fmla="*/ 81 h 116"/>
                <a:gd name="T8" fmla="*/ 0 w 113"/>
                <a:gd name="T9" fmla="*/ 39 h 116"/>
                <a:gd name="T10" fmla="*/ 55 w 113"/>
                <a:gd name="T1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" h="116">
                  <a:moveTo>
                    <a:pt x="55" y="0"/>
                  </a:moveTo>
                  <a:cubicBezTo>
                    <a:pt x="87" y="0"/>
                    <a:pt x="113" y="26"/>
                    <a:pt x="113" y="58"/>
                  </a:cubicBezTo>
                  <a:cubicBezTo>
                    <a:pt x="113" y="90"/>
                    <a:pt x="87" y="116"/>
                    <a:pt x="55" y="116"/>
                  </a:cubicBezTo>
                  <a:cubicBezTo>
                    <a:pt x="31" y="116"/>
                    <a:pt x="11" y="102"/>
                    <a:pt x="2" y="81"/>
                  </a:cubicBezTo>
                  <a:cubicBezTo>
                    <a:pt x="0" y="68"/>
                    <a:pt x="0" y="54"/>
                    <a:pt x="0" y="39"/>
                  </a:cubicBezTo>
                  <a:cubicBezTo>
                    <a:pt x="8" y="17"/>
                    <a:pt x="29" y="0"/>
                    <a:pt x="55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2" name="ïŝ1ïḑé"/>
            <p:cNvSpPr/>
            <p:nvPr>
              <p:custDataLst>
                <p:tags r:id="rId130"/>
              </p:custDataLst>
            </p:nvPr>
          </p:nvSpPr>
          <p:spPr bwMode="auto">
            <a:xfrm>
              <a:off x="6680201" y="1633538"/>
              <a:ext cx="354013" cy="698500"/>
            </a:xfrm>
            <a:custGeom>
              <a:avLst/>
              <a:gdLst>
                <a:gd name="T0" fmla="*/ 184 w 185"/>
                <a:gd name="T1" fmla="*/ 0 h 366"/>
                <a:gd name="T2" fmla="*/ 183 w 185"/>
                <a:gd name="T3" fmla="*/ 37 h 366"/>
                <a:gd name="T4" fmla="*/ 175 w 185"/>
                <a:gd name="T5" fmla="*/ 49 h 366"/>
                <a:gd name="T6" fmla="*/ 51 w 185"/>
                <a:gd name="T7" fmla="*/ 194 h 366"/>
                <a:gd name="T8" fmla="*/ 39 w 185"/>
                <a:gd name="T9" fmla="*/ 235 h 366"/>
                <a:gd name="T10" fmla="*/ 114 w 185"/>
                <a:gd name="T11" fmla="*/ 358 h 366"/>
                <a:gd name="T12" fmla="*/ 42 w 185"/>
                <a:gd name="T13" fmla="*/ 330 h 366"/>
                <a:gd name="T14" fmla="*/ 14 w 185"/>
                <a:gd name="T15" fmla="*/ 210 h 366"/>
                <a:gd name="T16" fmla="*/ 97 w 185"/>
                <a:gd name="T17" fmla="*/ 56 h 366"/>
                <a:gd name="T18" fmla="*/ 184 w 185"/>
                <a:gd name="T19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5" h="366">
                  <a:moveTo>
                    <a:pt x="184" y="0"/>
                  </a:moveTo>
                  <a:cubicBezTo>
                    <a:pt x="185" y="13"/>
                    <a:pt x="185" y="26"/>
                    <a:pt x="183" y="37"/>
                  </a:cubicBezTo>
                  <a:cubicBezTo>
                    <a:pt x="181" y="50"/>
                    <a:pt x="175" y="49"/>
                    <a:pt x="175" y="49"/>
                  </a:cubicBezTo>
                  <a:cubicBezTo>
                    <a:pt x="175" y="49"/>
                    <a:pt x="77" y="98"/>
                    <a:pt x="51" y="194"/>
                  </a:cubicBezTo>
                  <a:cubicBezTo>
                    <a:pt x="39" y="235"/>
                    <a:pt x="39" y="235"/>
                    <a:pt x="39" y="235"/>
                  </a:cubicBezTo>
                  <a:cubicBezTo>
                    <a:pt x="23" y="292"/>
                    <a:pt x="30" y="333"/>
                    <a:pt x="114" y="358"/>
                  </a:cubicBezTo>
                  <a:cubicBezTo>
                    <a:pt x="140" y="366"/>
                    <a:pt x="63" y="342"/>
                    <a:pt x="42" y="330"/>
                  </a:cubicBezTo>
                  <a:cubicBezTo>
                    <a:pt x="16" y="315"/>
                    <a:pt x="0" y="286"/>
                    <a:pt x="14" y="210"/>
                  </a:cubicBezTo>
                  <a:cubicBezTo>
                    <a:pt x="24" y="157"/>
                    <a:pt x="57" y="96"/>
                    <a:pt x="97" y="56"/>
                  </a:cubicBezTo>
                  <a:cubicBezTo>
                    <a:pt x="126" y="28"/>
                    <a:pt x="158" y="11"/>
                    <a:pt x="184" y="0"/>
                  </a:cubicBez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3" name="islïḍê"/>
            <p:cNvSpPr/>
            <p:nvPr>
              <p:custDataLst>
                <p:tags r:id="rId131"/>
              </p:custDataLst>
            </p:nvPr>
          </p:nvSpPr>
          <p:spPr bwMode="auto">
            <a:xfrm>
              <a:off x="5568951" y="2068513"/>
              <a:ext cx="128588" cy="115888"/>
            </a:xfrm>
            <a:custGeom>
              <a:avLst/>
              <a:gdLst>
                <a:gd name="T0" fmla="*/ 30 w 67"/>
                <a:gd name="T1" fmla="*/ 0 h 61"/>
                <a:gd name="T2" fmla="*/ 0 w 67"/>
                <a:gd name="T3" fmla="*/ 31 h 61"/>
                <a:gd name="T4" fmla="*/ 30 w 67"/>
                <a:gd name="T5" fmla="*/ 61 h 61"/>
                <a:gd name="T6" fmla="*/ 51 w 67"/>
                <a:gd name="T7" fmla="*/ 53 h 61"/>
                <a:gd name="T8" fmla="*/ 30 w 67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1">
                  <a:moveTo>
                    <a:pt x="30" y="0"/>
                  </a:moveTo>
                  <a:cubicBezTo>
                    <a:pt x="13" y="0"/>
                    <a:pt x="0" y="14"/>
                    <a:pt x="0" y="31"/>
                  </a:cubicBezTo>
                  <a:cubicBezTo>
                    <a:pt x="0" y="48"/>
                    <a:pt x="13" y="61"/>
                    <a:pt x="30" y="61"/>
                  </a:cubicBezTo>
                  <a:cubicBezTo>
                    <a:pt x="38" y="61"/>
                    <a:pt x="46" y="58"/>
                    <a:pt x="51" y="53"/>
                  </a:cubicBezTo>
                  <a:cubicBezTo>
                    <a:pt x="67" y="37"/>
                    <a:pt x="62" y="0"/>
                    <a:pt x="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4" name="íṩḷîdê"/>
            <p:cNvSpPr/>
            <p:nvPr>
              <p:custDataLst>
                <p:tags r:id="rId132"/>
              </p:custDataLst>
            </p:nvPr>
          </p:nvSpPr>
          <p:spPr bwMode="auto">
            <a:xfrm>
              <a:off x="6418263" y="2066925"/>
              <a:ext cx="303213" cy="298450"/>
            </a:xfrm>
            <a:prstGeom prst="ellipse">
              <a:avLst/>
            </a:pr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5" name="íṧlîḋé"/>
            <p:cNvSpPr/>
            <p:nvPr>
              <p:custDataLst>
                <p:tags r:id="rId133"/>
              </p:custDataLst>
            </p:nvPr>
          </p:nvSpPr>
          <p:spPr bwMode="auto">
            <a:xfrm>
              <a:off x="6746876" y="2076450"/>
              <a:ext cx="101600" cy="92075"/>
            </a:xfrm>
            <a:custGeom>
              <a:avLst/>
              <a:gdLst>
                <a:gd name="T0" fmla="*/ 23 w 53"/>
                <a:gd name="T1" fmla="*/ 0 h 48"/>
                <a:gd name="T2" fmla="*/ 0 w 53"/>
                <a:gd name="T3" fmla="*/ 24 h 48"/>
                <a:gd name="T4" fmla="*/ 23 w 53"/>
                <a:gd name="T5" fmla="*/ 48 h 48"/>
                <a:gd name="T6" fmla="*/ 40 w 53"/>
                <a:gd name="T7" fmla="*/ 41 h 48"/>
                <a:gd name="T8" fmla="*/ 23 w 53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48">
                  <a:moveTo>
                    <a:pt x="23" y="0"/>
                  </a:moveTo>
                  <a:cubicBezTo>
                    <a:pt x="10" y="0"/>
                    <a:pt x="0" y="10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ubicBezTo>
                    <a:pt x="30" y="48"/>
                    <a:pt x="36" y="45"/>
                    <a:pt x="40" y="41"/>
                  </a:cubicBezTo>
                  <a:cubicBezTo>
                    <a:pt x="53" y="29"/>
                    <a:pt x="48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6" name="iṡľiḓê"/>
            <p:cNvSpPr/>
            <p:nvPr>
              <p:custDataLst>
                <p:tags r:id="rId134"/>
              </p:custDataLst>
            </p:nvPr>
          </p:nvSpPr>
          <p:spPr bwMode="auto">
            <a:xfrm>
              <a:off x="6478588" y="2127250"/>
              <a:ext cx="180975" cy="176213"/>
            </a:xfrm>
            <a:prstGeom prst="ellipse">
              <a:avLst/>
            </a:pr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7" name="íslïḍe"/>
            <p:cNvSpPr/>
            <p:nvPr>
              <p:custDataLst>
                <p:tags r:id="rId135"/>
              </p:custDataLst>
            </p:nvPr>
          </p:nvSpPr>
          <p:spPr bwMode="auto">
            <a:xfrm>
              <a:off x="6102351" y="2101850"/>
              <a:ext cx="427038" cy="292100"/>
            </a:xfrm>
            <a:custGeom>
              <a:avLst/>
              <a:gdLst>
                <a:gd name="T0" fmla="*/ 3 w 223"/>
                <a:gd name="T1" fmla="*/ 85 h 153"/>
                <a:gd name="T2" fmla="*/ 117 w 223"/>
                <a:gd name="T3" fmla="*/ 150 h 153"/>
                <a:gd name="T4" fmla="*/ 220 w 223"/>
                <a:gd name="T5" fmla="*/ 59 h 153"/>
                <a:gd name="T6" fmla="*/ 74 w 223"/>
                <a:gd name="T7" fmla="*/ 19 h 153"/>
                <a:gd name="T8" fmla="*/ 3 w 223"/>
                <a:gd name="T9" fmla="*/ 8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" h="153">
                  <a:moveTo>
                    <a:pt x="3" y="85"/>
                  </a:moveTo>
                  <a:cubicBezTo>
                    <a:pt x="5" y="122"/>
                    <a:pt x="59" y="153"/>
                    <a:pt x="117" y="150"/>
                  </a:cubicBezTo>
                  <a:cubicBezTo>
                    <a:pt x="174" y="146"/>
                    <a:pt x="223" y="103"/>
                    <a:pt x="220" y="59"/>
                  </a:cubicBezTo>
                  <a:cubicBezTo>
                    <a:pt x="217" y="8"/>
                    <a:pt x="136" y="0"/>
                    <a:pt x="74" y="19"/>
                  </a:cubicBezTo>
                  <a:cubicBezTo>
                    <a:pt x="33" y="31"/>
                    <a:pt x="0" y="48"/>
                    <a:pt x="3" y="85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8" name="íšļïḓe"/>
            <p:cNvSpPr/>
            <p:nvPr>
              <p:custDataLst>
                <p:tags r:id="rId136"/>
              </p:custDataLst>
            </p:nvPr>
          </p:nvSpPr>
          <p:spPr bwMode="auto">
            <a:xfrm>
              <a:off x="6116638" y="2135188"/>
              <a:ext cx="414338" cy="123825"/>
            </a:xfrm>
            <a:custGeom>
              <a:avLst/>
              <a:gdLst>
                <a:gd name="T0" fmla="*/ 43 w 217"/>
                <a:gd name="T1" fmla="*/ 64 h 65"/>
                <a:gd name="T2" fmla="*/ 189 w 217"/>
                <a:gd name="T3" fmla="*/ 40 h 65"/>
                <a:gd name="T4" fmla="*/ 153 w 217"/>
                <a:gd name="T5" fmla="*/ 5 h 65"/>
                <a:gd name="T6" fmla="*/ 48 w 217"/>
                <a:gd name="T7" fmla="*/ 22 h 65"/>
                <a:gd name="T8" fmla="*/ 43 w 217"/>
                <a:gd name="T9" fmla="*/ 6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65">
                  <a:moveTo>
                    <a:pt x="43" y="64"/>
                  </a:moveTo>
                  <a:cubicBezTo>
                    <a:pt x="96" y="63"/>
                    <a:pt x="165" y="52"/>
                    <a:pt x="189" y="40"/>
                  </a:cubicBezTo>
                  <a:cubicBezTo>
                    <a:pt x="217" y="25"/>
                    <a:pt x="167" y="7"/>
                    <a:pt x="153" y="5"/>
                  </a:cubicBezTo>
                  <a:cubicBezTo>
                    <a:pt x="120" y="0"/>
                    <a:pt x="75" y="6"/>
                    <a:pt x="48" y="22"/>
                  </a:cubicBezTo>
                  <a:cubicBezTo>
                    <a:pt x="17" y="41"/>
                    <a:pt x="0" y="65"/>
                    <a:pt x="43" y="64"/>
                  </a:cubicBezTo>
                  <a:close/>
                </a:path>
              </a:pathLst>
            </a:custGeom>
            <a:solidFill>
              <a:srgbClr val="7B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9" name="ïSḷïḓe"/>
            <p:cNvSpPr/>
            <p:nvPr>
              <p:custDataLst>
                <p:tags r:id="rId137"/>
              </p:custDataLst>
            </p:nvPr>
          </p:nvSpPr>
          <p:spPr bwMode="auto">
            <a:xfrm>
              <a:off x="4479926" y="4773613"/>
              <a:ext cx="381000" cy="452438"/>
            </a:xfrm>
            <a:custGeom>
              <a:avLst/>
              <a:gdLst>
                <a:gd name="T0" fmla="*/ 145 w 199"/>
                <a:gd name="T1" fmla="*/ 0 h 237"/>
                <a:gd name="T2" fmla="*/ 93 w 199"/>
                <a:gd name="T3" fmla="*/ 237 h 237"/>
                <a:gd name="T4" fmla="*/ 179 w 199"/>
                <a:gd name="T5" fmla="*/ 187 h 237"/>
                <a:gd name="T6" fmla="*/ 199 w 199"/>
                <a:gd name="T7" fmla="*/ 39 h 237"/>
                <a:gd name="T8" fmla="*/ 149 w 199"/>
                <a:gd name="T9" fmla="*/ 3 h 237"/>
                <a:gd name="T10" fmla="*/ 145 w 199"/>
                <a:gd name="T1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237">
                  <a:moveTo>
                    <a:pt x="145" y="0"/>
                  </a:moveTo>
                  <a:cubicBezTo>
                    <a:pt x="0" y="63"/>
                    <a:pt x="5" y="135"/>
                    <a:pt x="93" y="237"/>
                  </a:cubicBezTo>
                  <a:cubicBezTo>
                    <a:pt x="179" y="187"/>
                    <a:pt x="179" y="187"/>
                    <a:pt x="179" y="187"/>
                  </a:cubicBezTo>
                  <a:cubicBezTo>
                    <a:pt x="35" y="156"/>
                    <a:pt x="78" y="68"/>
                    <a:pt x="199" y="39"/>
                  </a:cubicBezTo>
                  <a:cubicBezTo>
                    <a:pt x="149" y="3"/>
                    <a:pt x="149" y="3"/>
                    <a:pt x="149" y="3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0" name="ïślîḍe"/>
            <p:cNvSpPr/>
            <p:nvPr>
              <p:custDataLst>
                <p:tags r:id="rId138"/>
              </p:custDataLst>
            </p:nvPr>
          </p:nvSpPr>
          <p:spPr bwMode="auto">
            <a:xfrm>
              <a:off x="4611688" y="4773613"/>
              <a:ext cx="249238" cy="269875"/>
            </a:xfrm>
            <a:custGeom>
              <a:avLst/>
              <a:gdLst>
                <a:gd name="T0" fmla="*/ 20 w 130"/>
                <a:gd name="T1" fmla="*/ 29 h 141"/>
                <a:gd name="T2" fmla="*/ 24 w 130"/>
                <a:gd name="T3" fmla="*/ 141 h 141"/>
                <a:gd name="T4" fmla="*/ 130 w 130"/>
                <a:gd name="T5" fmla="*/ 39 h 141"/>
                <a:gd name="T6" fmla="*/ 80 w 130"/>
                <a:gd name="T7" fmla="*/ 3 h 141"/>
                <a:gd name="T8" fmla="*/ 76 w 130"/>
                <a:gd name="T9" fmla="*/ 0 h 141"/>
                <a:gd name="T10" fmla="*/ 20 w 130"/>
                <a:gd name="T11" fmla="*/ 2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141">
                  <a:moveTo>
                    <a:pt x="20" y="29"/>
                  </a:moveTo>
                  <a:cubicBezTo>
                    <a:pt x="1" y="70"/>
                    <a:pt x="0" y="112"/>
                    <a:pt x="24" y="141"/>
                  </a:cubicBezTo>
                  <a:cubicBezTo>
                    <a:pt x="4" y="104"/>
                    <a:pt x="50" y="58"/>
                    <a:pt x="130" y="39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54" y="10"/>
                    <a:pt x="35" y="19"/>
                    <a:pt x="20" y="29"/>
                  </a:cubicBez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1" name="íśľíḑe"/>
            <p:cNvSpPr/>
            <p:nvPr>
              <p:custDataLst>
                <p:tags r:id="rId139"/>
              </p:custDataLst>
            </p:nvPr>
          </p:nvSpPr>
          <p:spPr bwMode="auto">
            <a:xfrm>
              <a:off x="4156076" y="2422525"/>
              <a:ext cx="131763" cy="212725"/>
            </a:xfrm>
            <a:custGeom>
              <a:avLst/>
              <a:gdLst>
                <a:gd name="T0" fmla="*/ 27 w 83"/>
                <a:gd name="T1" fmla="*/ 0 h 134"/>
                <a:gd name="T2" fmla="*/ 0 w 83"/>
                <a:gd name="T3" fmla="*/ 134 h 134"/>
                <a:gd name="T4" fmla="*/ 83 w 83"/>
                <a:gd name="T5" fmla="*/ 53 h 134"/>
                <a:gd name="T6" fmla="*/ 27 w 83"/>
                <a:gd name="T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34">
                  <a:moveTo>
                    <a:pt x="27" y="0"/>
                  </a:moveTo>
                  <a:lnTo>
                    <a:pt x="0" y="134"/>
                  </a:lnTo>
                  <a:lnTo>
                    <a:pt x="83" y="5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2" name="isľíḍè"/>
            <p:cNvSpPr/>
            <p:nvPr>
              <p:custDataLst>
                <p:tags r:id="rId140"/>
              </p:custDataLst>
            </p:nvPr>
          </p:nvSpPr>
          <p:spPr bwMode="auto">
            <a:xfrm>
              <a:off x="4835526" y="1511300"/>
              <a:ext cx="125413" cy="215900"/>
            </a:xfrm>
            <a:custGeom>
              <a:avLst/>
              <a:gdLst>
                <a:gd name="T0" fmla="*/ 0 w 79"/>
                <a:gd name="T1" fmla="*/ 0 h 136"/>
                <a:gd name="T2" fmla="*/ 24 w 79"/>
                <a:gd name="T3" fmla="*/ 135 h 136"/>
                <a:gd name="T4" fmla="*/ 25 w 79"/>
                <a:gd name="T5" fmla="*/ 136 h 136"/>
                <a:gd name="T6" fmla="*/ 79 w 79"/>
                <a:gd name="T7" fmla="*/ 78 h 136"/>
                <a:gd name="T8" fmla="*/ 0 w 79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36">
                  <a:moveTo>
                    <a:pt x="0" y="0"/>
                  </a:moveTo>
                  <a:lnTo>
                    <a:pt x="24" y="135"/>
                  </a:lnTo>
                  <a:lnTo>
                    <a:pt x="25" y="136"/>
                  </a:lnTo>
                  <a:lnTo>
                    <a:pt x="79" y="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3" name="îṩ1îḋe"/>
            <p:cNvSpPr/>
            <p:nvPr>
              <p:custDataLst>
                <p:tags r:id="rId141"/>
              </p:custDataLst>
            </p:nvPr>
          </p:nvSpPr>
          <p:spPr bwMode="auto">
            <a:xfrm>
              <a:off x="7189788" y="2832100"/>
              <a:ext cx="223838" cy="209550"/>
            </a:xfrm>
            <a:custGeom>
              <a:avLst/>
              <a:gdLst>
                <a:gd name="T0" fmla="*/ 89 w 141"/>
                <a:gd name="T1" fmla="*/ 132 h 132"/>
                <a:gd name="T2" fmla="*/ 0 w 141"/>
                <a:gd name="T3" fmla="*/ 63 h 132"/>
                <a:gd name="T4" fmla="*/ 47 w 141"/>
                <a:gd name="T5" fmla="*/ 0 h 132"/>
                <a:gd name="T6" fmla="*/ 141 w 141"/>
                <a:gd name="T7" fmla="*/ 72 h 132"/>
                <a:gd name="T8" fmla="*/ 89 w 141"/>
                <a:gd name="T9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32">
                  <a:moveTo>
                    <a:pt x="89" y="132"/>
                  </a:moveTo>
                  <a:lnTo>
                    <a:pt x="0" y="63"/>
                  </a:lnTo>
                  <a:lnTo>
                    <a:pt x="47" y="0"/>
                  </a:lnTo>
                  <a:lnTo>
                    <a:pt x="141" y="72"/>
                  </a:lnTo>
                  <a:lnTo>
                    <a:pt x="89" y="132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4" name="íś1iḓe"/>
            <p:cNvSpPr/>
            <p:nvPr>
              <p:custDataLst>
                <p:tags r:id="rId142"/>
              </p:custDataLst>
            </p:nvPr>
          </p:nvSpPr>
          <p:spPr bwMode="auto">
            <a:xfrm>
              <a:off x="7189788" y="2832100"/>
              <a:ext cx="139700" cy="207963"/>
            </a:xfrm>
            <a:custGeom>
              <a:avLst/>
              <a:gdLst>
                <a:gd name="T0" fmla="*/ 88 w 88"/>
                <a:gd name="T1" fmla="*/ 131 h 131"/>
                <a:gd name="T2" fmla="*/ 49 w 88"/>
                <a:gd name="T3" fmla="*/ 0 h 131"/>
                <a:gd name="T4" fmla="*/ 47 w 88"/>
                <a:gd name="T5" fmla="*/ 0 h 131"/>
                <a:gd name="T6" fmla="*/ 0 w 88"/>
                <a:gd name="T7" fmla="*/ 63 h 131"/>
                <a:gd name="T8" fmla="*/ 88 w 8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31">
                  <a:moveTo>
                    <a:pt x="88" y="131"/>
                  </a:moveTo>
                  <a:lnTo>
                    <a:pt x="49" y="0"/>
                  </a:lnTo>
                  <a:lnTo>
                    <a:pt x="47" y="0"/>
                  </a:lnTo>
                  <a:lnTo>
                    <a:pt x="0" y="63"/>
                  </a:lnTo>
                  <a:lnTo>
                    <a:pt x="88" y="131"/>
                  </a:ln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5" name="ï$ḷidè"/>
            <p:cNvSpPr/>
            <p:nvPr>
              <p:custDataLst>
                <p:tags r:id="rId143"/>
              </p:custDataLst>
            </p:nvPr>
          </p:nvSpPr>
          <p:spPr bwMode="auto">
            <a:xfrm>
              <a:off x="4225926" y="4506913"/>
              <a:ext cx="219075" cy="217488"/>
            </a:xfrm>
            <a:custGeom>
              <a:avLst/>
              <a:gdLst>
                <a:gd name="T0" fmla="*/ 80 w 138"/>
                <a:gd name="T1" fmla="*/ 0 h 137"/>
                <a:gd name="T2" fmla="*/ 0 w 138"/>
                <a:gd name="T3" fmla="*/ 79 h 137"/>
                <a:gd name="T4" fmla="*/ 54 w 138"/>
                <a:gd name="T5" fmla="*/ 137 h 137"/>
                <a:gd name="T6" fmla="*/ 138 w 138"/>
                <a:gd name="T7" fmla="*/ 54 h 137"/>
                <a:gd name="T8" fmla="*/ 80 w 138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7">
                  <a:moveTo>
                    <a:pt x="80" y="0"/>
                  </a:moveTo>
                  <a:lnTo>
                    <a:pt x="0" y="79"/>
                  </a:lnTo>
                  <a:lnTo>
                    <a:pt x="54" y="137"/>
                  </a:lnTo>
                  <a:lnTo>
                    <a:pt x="138" y="5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6" name="îŝḷiḑe"/>
            <p:cNvSpPr/>
            <p:nvPr>
              <p:custDataLst>
                <p:tags r:id="rId144"/>
              </p:custDataLst>
            </p:nvPr>
          </p:nvSpPr>
          <p:spPr bwMode="auto">
            <a:xfrm>
              <a:off x="4313238" y="4508500"/>
              <a:ext cx="131763" cy="215900"/>
            </a:xfrm>
            <a:custGeom>
              <a:avLst/>
              <a:gdLst>
                <a:gd name="T0" fmla="*/ 27 w 83"/>
                <a:gd name="T1" fmla="*/ 0 h 136"/>
                <a:gd name="T2" fmla="*/ 0 w 83"/>
                <a:gd name="T3" fmla="*/ 136 h 136"/>
                <a:gd name="T4" fmla="*/ 83 w 83"/>
                <a:gd name="T5" fmla="*/ 53 h 136"/>
                <a:gd name="T6" fmla="*/ 27 w 83"/>
                <a:gd name="T7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36">
                  <a:moveTo>
                    <a:pt x="27" y="0"/>
                  </a:moveTo>
                  <a:lnTo>
                    <a:pt x="0" y="136"/>
                  </a:lnTo>
                  <a:lnTo>
                    <a:pt x="83" y="5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7" name="îšlíďé"/>
            <p:cNvSpPr/>
            <p:nvPr>
              <p:custDataLst>
                <p:tags r:id="rId145"/>
              </p:custDataLst>
            </p:nvPr>
          </p:nvSpPr>
          <p:spPr bwMode="auto">
            <a:xfrm>
              <a:off x="5745163" y="1474788"/>
              <a:ext cx="927100" cy="152400"/>
            </a:xfrm>
            <a:custGeom>
              <a:avLst/>
              <a:gdLst>
                <a:gd name="T0" fmla="*/ 38 w 485"/>
                <a:gd name="T1" fmla="*/ 75 h 80"/>
                <a:gd name="T2" fmla="*/ 317 w 485"/>
                <a:gd name="T3" fmla="*/ 40 h 80"/>
                <a:gd name="T4" fmla="*/ 425 w 485"/>
                <a:gd name="T5" fmla="*/ 65 h 80"/>
                <a:gd name="T6" fmla="*/ 426 w 485"/>
                <a:gd name="T7" fmla="*/ 66 h 80"/>
                <a:gd name="T8" fmla="*/ 440 w 485"/>
                <a:gd name="T9" fmla="*/ 71 h 80"/>
                <a:gd name="T10" fmla="*/ 440 w 485"/>
                <a:gd name="T11" fmla="*/ 71 h 80"/>
                <a:gd name="T12" fmla="*/ 459 w 485"/>
                <a:gd name="T13" fmla="*/ 80 h 80"/>
                <a:gd name="T14" fmla="*/ 469 w 485"/>
                <a:gd name="T15" fmla="*/ 66 h 80"/>
                <a:gd name="T16" fmla="*/ 485 w 485"/>
                <a:gd name="T17" fmla="*/ 78 h 80"/>
                <a:gd name="T18" fmla="*/ 485 w 485"/>
                <a:gd name="T19" fmla="*/ 78 h 80"/>
                <a:gd name="T20" fmla="*/ 445 w 485"/>
                <a:gd name="T21" fmla="*/ 52 h 80"/>
                <a:gd name="T22" fmla="*/ 432 w 485"/>
                <a:gd name="T23" fmla="*/ 45 h 80"/>
                <a:gd name="T24" fmla="*/ 432 w 485"/>
                <a:gd name="T25" fmla="*/ 45 h 80"/>
                <a:gd name="T26" fmla="*/ 395 w 485"/>
                <a:gd name="T27" fmla="*/ 32 h 80"/>
                <a:gd name="T28" fmla="*/ 303 w 485"/>
                <a:gd name="T29" fmla="*/ 11 h 80"/>
                <a:gd name="T30" fmla="*/ 0 w 485"/>
                <a:gd name="T31" fmla="*/ 58 h 80"/>
                <a:gd name="T32" fmla="*/ 0 w 485"/>
                <a:gd name="T33" fmla="*/ 58 h 80"/>
                <a:gd name="T34" fmla="*/ 14 w 485"/>
                <a:gd name="T35" fmla="*/ 51 h 80"/>
                <a:gd name="T36" fmla="*/ 38 w 485"/>
                <a:gd name="T37" fmla="*/ 7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5" h="80">
                  <a:moveTo>
                    <a:pt x="38" y="75"/>
                  </a:moveTo>
                  <a:cubicBezTo>
                    <a:pt x="118" y="40"/>
                    <a:pt x="225" y="30"/>
                    <a:pt x="317" y="40"/>
                  </a:cubicBezTo>
                  <a:cubicBezTo>
                    <a:pt x="357" y="44"/>
                    <a:pt x="394" y="54"/>
                    <a:pt x="425" y="65"/>
                  </a:cubicBezTo>
                  <a:cubicBezTo>
                    <a:pt x="425" y="65"/>
                    <a:pt x="425" y="65"/>
                    <a:pt x="426" y="66"/>
                  </a:cubicBezTo>
                  <a:cubicBezTo>
                    <a:pt x="431" y="67"/>
                    <a:pt x="435" y="69"/>
                    <a:pt x="440" y="71"/>
                  </a:cubicBezTo>
                  <a:cubicBezTo>
                    <a:pt x="440" y="71"/>
                    <a:pt x="440" y="71"/>
                    <a:pt x="440" y="71"/>
                  </a:cubicBezTo>
                  <a:cubicBezTo>
                    <a:pt x="447" y="74"/>
                    <a:pt x="453" y="77"/>
                    <a:pt x="459" y="80"/>
                  </a:cubicBezTo>
                  <a:cubicBezTo>
                    <a:pt x="463" y="75"/>
                    <a:pt x="466" y="70"/>
                    <a:pt x="469" y="66"/>
                  </a:cubicBezTo>
                  <a:cubicBezTo>
                    <a:pt x="476" y="70"/>
                    <a:pt x="482" y="74"/>
                    <a:pt x="485" y="78"/>
                  </a:cubicBezTo>
                  <a:cubicBezTo>
                    <a:pt x="485" y="78"/>
                    <a:pt x="485" y="78"/>
                    <a:pt x="485" y="78"/>
                  </a:cubicBezTo>
                  <a:cubicBezTo>
                    <a:pt x="478" y="70"/>
                    <a:pt x="464" y="61"/>
                    <a:pt x="445" y="52"/>
                  </a:cubicBezTo>
                  <a:cubicBezTo>
                    <a:pt x="441" y="50"/>
                    <a:pt x="436" y="48"/>
                    <a:pt x="432" y="45"/>
                  </a:cubicBezTo>
                  <a:cubicBezTo>
                    <a:pt x="432" y="45"/>
                    <a:pt x="432" y="45"/>
                    <a:pt x="432" y="45"/>
                  </a:cubicBezTo>
                  <a:cubicBezTo>
                    <a:pt x="421" y="41"/>
                    <a:pt x="408" y="36"/>
                    <a:pt x="395" y="32"/>
                  </a:cubicBezTo>
                  <a:cubicBezTo>
                    <a:pt x="368" y="23"/>
                    <a:pt x="336" y="15"/>
                    <a:pt x="303" y="11"/>
                  </a:cubicBezTo>
                  <a:cubicBezTo>
                    <a:pt x="202" y="0"/>
                    <a:pt x="82" y="14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5" y="56"/>
                    <a:pt x="10" y="53"/>
                    <a:pt x="14" y="51"/>
                  </a:cubicBezTo>
                  <a:cubicBezTo>
                    <a:pt x="22" y="59"/>
                    <a:pt x="30" y="67"/>
                    <a:pt x="38" y="75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8" name="îṩļíḍè"/>
            <p:cNvSpPr/>
            <p:nvPr>
              <p:custDataLst>
                <p:tags r:id="rId146"/>
              </p:custDataLst>
            </p:nvPr>
          </p:nvSpPr>
          <p:spPr bwMode="auto">
            <a:xfrm>
              <a:off x="5745163" y="1571625"/>
              <a:ext cx="73025" cy="60325"/>
            </a:xfrm>
            <a:custGeom>
              <a:avLst/>
              <a:gdLst>
                <a:gd name="T0" fmla="*/ 38 w 38"/>
                <a:gd name="T1" fmla="*/ 24 h 31"/>
                <a:gd name="T2" fmla="*/ 14 w 38"/>
                <a:gd name="T3" fmla="*/ 0 h 31"/>
                <a:gd name="T4" fmla="*/ 0 w 38"/>
                <a:gd name="T5" fmla="*/ 7 h 31"/>
                <a:gd name="T6" fmla="*/ 23 w 38"/>
                <a:gd name="T7" fmla="*/ 31 h 31"/>
                <a:gd name="T8" fmla="*/ 38 w 38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1">
                  <a:moveTo>
                    <a:pt x="38" y="24"/>
                  </a:moveTo>
                  <a:cubicBezTo>
                    <a:pt x="30" y="16"/>
                    <a:pt x="22" y="8"/>
                    <a:pt x="14" y="0"/>
                  </a:cubicBezTo>
                  <a:cubicBezTo>
                    <a:pt x="10" y="2"/>
                    <a:pt x="5" y="5"/>
                    <a:pt x="0" y="7"/>
                  </a:cubicBezTo>
                  <a:cubicBezTo>
                    <a:pt x="8" y="15"/>
                    <a:pt x="16" y="23"/>
                    <a:pt x="23" y="31"/>
                  </a:cubicBezTo>
                  <a:cubicBezTo>
                    <a:pt x="28" y="29"/>
                    <a:pt x="33" y="26"/>
                    <a:pt x="38" y="24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9" name="iṡḻïḋe"/>
            <p:cNvSpPr/>
            <p:nvPr>
              <p:custDataLst>
                <p:tags r:id="rId147"/>
              </p:custDataLst>
            </p:nvPr>
          </p:nvSpPr>
          <p:spPr bwMode="auto">
            <a:xfrm>
              <a:off x="6623051" y="1601788"/>
              <a:ext cx="49213" cy="47625"/>
            </a:xfrm>
            <a:custGeom>
              <a:avLst/>
              <a:gdLst>
                <a:gd name="T0" fmla="*/ 10 w 26"/>
                <a:gd name="T1" fmla="*/ 0 h 25"/>
                <a:gd name="T2" fmla="*/ 0 w 26"/>
                <a:gd name="T3" fmla="*/ 14 h 25"/>
                <a:gd name="T4" fmla="*/ 20 w 26"/>
                <a:gd name="T5" fmla="*/ 25 h 25"/>
                <a:gd name="T6" fmla="*/ 26 w 26"/>
                <a:gd name="T7" fmla="*/ 12 h 25"/>
                <a:gd name="T8" fmla="*/ 10 w 2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5">
                  <a:moveTo>
                    <a:pt x="10" y="0"/>
                  </a:moveTo>
                  <a:cubicBezTo>
                    <a:pt x="7" y="4"/>
                    <a:pt x="4" y="9"/>
                    <a:pt x="0" y="14"/>
                  </a:cubicBezTo>
                  <a:cubicBezTo>
                    <a:pt x="8" y="18"/>
                    <a:pt x="14" y="21"/>
                    <a:pt x="20" y="25"/>
                  </a:cubicBezTo>
                  <a:cubicBezTo>
                    <a:pt x="22" y="21"/>
                    <a:pt x="24" y="16"/>
                    <a:pt x="26" y="12"/>
                  </a:cubicBezTo>
                  <a:cubicBezTo>
                    <a:pt x="23" y="8"/>
                    <a:pt x="17" y="4"/>
                    <a:pt x="10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0">
            <a:off x="5801995" y="2934335"/>
            <a:ext cx="5066030" cy="1821126"/>
            <a:chOff x="7907593" y="3433235"/>
            <a:chExt cx="2213946" cy="602381"/>
          </a:xfrm>
        </p:grpSpPr>
        <p:sp>
          <p:nvSpPr>
            <p:cNvPr id="3" name="矩形 2"/>
            <p:cNvSpPr/>
            <p:nvPr>
              <p:custDataLst>
                <p:tags r:id="rId148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表演者：刘书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桓</a:t>
              </a:r>
              <a:endParaRPr lang="zh-CN" altLang="en-US" sz="28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149"/>
              </p:custDataLst>
            </p:nvPr>
          </p:nvSpPr>
          <p:spPr>
            <a:xfrm>
              <a:off x="7907593" y="3433235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魔术</a:t>
              </a: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表演</a:t>
              </a:r>
              <a:endParaRPr lang="zh-CN" altLang="en-US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grpSp>
        <p:nvGrpSpPr>
          <p:cNvPr id="23" name="647fcdb4-04bf-4719-a145-13f94f84c33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1272273" y="1541843"/>
            <a:ext cx="3844284" cy="4184135"/>
            <a:chOff x="4068763" y="1181100"/>
            <a:chExt cx="4148138" cy="4514851"/>
          </a:xfrm>
        </p:grpSpPr>
        <p:sp>
          <p:nvSpPr>
            <p:cNvPr id="24" name="iṧḷíḋe"/>
            <p:cNvSpPr/>
            <p:nvPr>
              <p:custDataLst>
                <p:tags r:id="rId4"/>
              </p:custDataLst>
            </p:nvPr>
          </p:nvSpPr>
          <p:spPr bwMode="auto">
            <a:xfrm>
              <a:off x="7232651" y="3517900"/>
              <a:ext cx="984250" cy="1049338"/>
            </a:xfrm>
            <a:custGeom>
              <a:avLst/>
              <a:gdLst>
                <a:gd name="T0" fmla="*/ 125 w 515"/>
                <a:gd name="T1" fmla="*/ 10 h 550"/>
                <a:gd name="T2" fmla="*/ 452 w 515"/>
                <a:gd name="T3" fmla="*/ 126 h 550"/>
                <a:gd name="T4" fmla="*/ 373 w 515"/>
                <a:gd name="T5" fmla="*/ 217 h 550"/>
                <a:gd name="T6" fmla="*/ 417 w 515"/>
                <a:gd name="T7" fmla="*/ 359 h 550"/>
                <a:gd name="T8" fmla="*/ 351 w 515"/>
                <a:gd name="T9" fmla="*/ 443 h 550"/>
                <a:gd name="T10" fmla="*/ 307 w 515"/>
                <a:gd name="T11" fmla="*/ 525 h 550"/>
                <a:gd name="T12" fmla="*/ 75 w 515"/>
                <a:gd name="T13" fmla="*/ 462 h 550"/>
                <a:gd name="T14" fmla="*/ 28 w 515"/>
                <a:gd name="T15" fmla="*/ 170 h 550"/>
                <a:gd name="T16" fmla="*/ 125 w 515"/>
                <a:gd name="T17" fmla="*/ 1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5" h="550">
                  <a:moveTo>
                    <a:pt x="125" y="10"/>
                  </a:moveTo>
                  <a:cubicBezTo>
                    <a:pt x="191" y="0"/>
                    <a:pt x="389" y="57"/>
                    <a:pt x="452" y="126"/>
                  </a:cubicBezTo>
                  <a:cubicBezTo>
                    <a:pt x="515" y="195"/>
                    <a:pt x="326" y="148"/>
                    <a:pt x="373" y="217"/>
                  </a:cubicBezTo>
                  <a:cubicBezTo>
                    <a:pt x="421" y="286"/>
                    <a:pt x="499" y="324"/>
                    <a:pt x="417" y="359"/>
                  </a:cubicBezTo>
                  <a:cubicBezTo>
                    <a:pt x="336" y="393"/>
                    <a:pt x="289" y="377"/>
                    <a:pt x="351" y="443"/>
                  </a:cubicBezTo>
                  <a:cubicBezTo>
                    <a:pt x="414" y="509"/>
                    <a:pt x="373" y="550"/>
                    <a:pt x="307" y="525"/>
                  </a:cubicBezTo>
                  <a:cubicBezTo>
                    <a:pt x="242" y="500"/>
                    <a:pt x="94" y="487"/>
                    <a:pt x="75" y="462"/>
                  </a:cubicBezTo>
                  <a:cubicBezTo>
                    <a:pt x="56" y="437"/>
                    <a:pt x="0" y="261"/>
                    <a:pt x="28" y="170"/>
                  </a:cubicBezTo>
                  <a:cubicBezTo>
                    <a:pt x="56" y="79"/>
                    <a:pt x="125" y="10"/>
                    <a:pt x="125" y="10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5" name="íṡḷïďé"/>
            <p:cNvSpPr/>
            <p:nvPr>
              <p:custDataLst>
                <p:tags r:id="rId5"/>
              </p:custDataLst>
            </p:nvPr>
          </p:nvSpPr>
          <p:spPr bwMode="auto">
            <a:xfrm>
              <a:off x="7232651" y="3530600"/>
              <a:ext cx="677863" cy="987425"/>
            </a:xfrm>
            <a:custGeom>
              <a:avLst/>
              <a:gdLst>
                <a:gd name="T0" fmla="*/ 125 w 355"/>
                <a:gd name="T1" fmla="*/ 3 h 517"/>
                <a:gd name="T2" fmla="*/ 211 w 355"/>
                <a:gd name="T3" fmla="*/ 10 h 517"/>
                <a:gd name="T4" fmla="*/ 245 w 355"/>
                <a:gd name="T5" fmla="*/ 63 h 517"/>
                <a:gd name="T6" fmla="*/ 207 w 355"/>
                <a:gd name="T7" fmla="*/ 198 h 517"/>
                <a:gd name="T8" fmla="*/ 295 w 355"/>
                <a:gd name="T9" fmla="*/ 289 h 517"/>
                <a:gd name="T10" fmla="*/ 154 w 355"/>
                <a:gd name="T11" fmla="*/ 421 h 517"/>
                <a:gd name="T12" fmla="*/ 323 w 355"/>
                <a:gd name="T13" fmla="*/ 505 h 517"/>
                <a:gd name="T14" fmla="*/ 306 w 355"/>
                <a:gd name="T15" fmla="*/ 517 h 517"/>
                <a:gd name="T16" fmla="*/ 75 w 355"/>
                <a:gd name="T17" fmla="*/ 455 h 517"/>
                <a:gd name="T18" fmla="*/ 28 w 355"/>
                <a:gd name="T19" fmla="*/ 163 h 517"/>
                <a:gd name="T20" fmla="*/ 125 w 355"/>
                <a:gd name="T21" fmla="*/ 3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5" h="517">
                  <a:moveTo>
                    <a:pt x="125" y="3"/>
                  </a:moveTo>
                  <a:cubicBezTo>
                    <a:pt x="145" y="0"/>
                    <a:pt x="176" y="3"/>
                    <a:pt x="211" y="10"/>
                  </a:cubicBezTo>
                  <a:cubicBezTo>
                    <a:pt x="209" y="24"/>
                    <a:pt x="217" y="40"/>
                    <a:pt x="245" y="63"/>
                  </a:cubicBezTo>
                  <a:cubicBezTo>
                    <a:pt x="342" y="141"/>
                    <a:pt x="276" y="132"/>
                    <a:pt x="207" y="198"/>
                  </a:cubicBezTo>
                  <a:cubicBezTo>
                    <a:pt x="138" y="264"/>
                    <a:pt x="254" y="226"/>
                    <a:pt x="295" y="289"/>
                  </a:cubicBezTo>
                  <a:cubicBezTo>
                    <a:pt x="336" y="352"/>
                    <a:pt x="150" y="380"/>
                    <a:pt x="154" y="421"/>
                  </a:cubicBezTo>
                  <a:cubicBezTo>
                    <a:pt x="157" y="461"/>
                    <a:pt x="355" y="455"/>
                    <a:pt x="323" y="505"/>
                  </a:cubicBezTo>
                  <a:cubicBezTo>
                    <a:pt x="320" y="510"/>
                    <a:pt x="314" y="514"/>
                    <a:pt x="306" y="517"/>
                  </a:cubicBezTo>
                  <a:cubicBezTo>
                    <a:pt x="239" y="493"/>
                    <a:pt x="94" y="480"/>
                    <a:pt x="75" y="455"/>
                  </a:cubicBezTo>
                  <a:cubicBezTo>
                    <a:pt x="56" y="430"/>
                    <a:pt x="0" y="254"/>
                    <a:pt x="28" y="163"/>
                  </a:cubicBezTo>
                  <a:cubicBezTo>
                    <a:pt x="56" y="72"/>
                    <a:pt x="125" y="3"/>
                    <a:pt x="125" y="3"/>
                  </a:cubicBezTo>
                  <a:close/>
                </a:path>
              </a:pathLst>
            </a:custGeom>
            <a:solidFill>
              <a:srgbClr val="BE1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6" name="iŝ1îde"/>
            <p:cNvSpPr/>
            <p:nvPr>
              <p:custDataLst>
                <p:tags r:id="rId6"/>
              </p:custDataLst>
            </p:nvPr>
          </p:nvSpPr>
          <p:spPr bwMode="auto">
            <a:xfrm>
              <a:off x="7693026" y="3657600"/>
              <a:ext cx="338138" cy="876300"/>
            </a:xfrm>
            <a:custGeom>
              <a:avLst/>
              <a:gdLst>
                <a:gd name="T0" fmla="*/ 177 w 177"/>
                <a:gd name="T1" fmla="*/ 24 h 459"/>
                <a:gd name="T2" fmla="*/ 112 w 177"/>
                <a:gd name="T3" fmla="*/ 86 h 459"/>
                <a:gd name="T4" fmla="*/ 78 w 177"/>
                <a:gd name="T5" fmla="*/ 126 h 459"/>
                <a:gd name="T6" fmla="*/ 98 w 177"/>
                <a:gd name="T7" fmla="*/ 150 h 459"/>
                <a:gd name="T8" fmla="*/ 148 w 177"/>
                <a:gd name="T9" fmla="*/ 220 h 459"/>
                <a:gd name="T10" fmla="*/ 108 w 177"/>
                <a:gd name="T11" fmla="*/ 295 h 459"/>
                <a:gd name="T12" fmla="*/ 73 w 177"/>
                <a:gd name="T13" fmla="*/ 306 h 459"/>
                <a:gd name="T14" fmla="*/ 23 w 177"/>
                <a:gd name="T15" fmla="*/ 332 h 459"/>
                <a:gd name="T16" fmla="*/ 50 w 177"/>
                <a:gd name="T17" fmla="*/ 365 h 459"/>
                <a:gd name="T18" fmla="*/ 93 w 177"/>
                <a:gd name="T19" fmla="*/ 459 h 459"/>
                <a:gd name="T20" fmla="*/ 71 w 177"/>
                <a:gd name="T21" fmla="*/ 454 h 459"/>
                <a:gd name="T22" fmla="*/ 37 w 177"/>
                <a:gd name="T23" fmla="*/ 382 h 459"/>
                <a:gd name="T24" fmla="*/ 1 w 177"/>
                <a:gd name="T25" fmla="*/ 330 h 459"/>
                <a:gd name="T26" fmla="*/ 68 w 177"/>
                <a:gd name="T27" fmla="*/ 285 h 459"/>
                <a:gd name="T28" fmla="*/ 100 w 177"/>
                <a:gd name="T29" fmla="*/ 275 h 459"/>
                <a:gd name="T30" fmla="*/ 128 w 177"/>
                <a:gd name="T31" fmla="*/ 228 h 459"/>
                <a:gd name="T32" fmla="*/ 82 w 177"/>
                <a:gd name="T33" fmla="*/ 165 h 459"/>
                <a:gd name="T34" fmla="*/ 58 w 177"/>
                <a:gd name="T35" fmla="*/ 136 h 459"/>
                <a:gd name="T36" fmla="*/ 101 w 177"/>
                <a:gd name="T37" fmla="*/ 67 h 459"/>
                <a:gd name="T38" fmla="*/ 153 w 177"/>
                <a:gd name="T39" fmla="*/ 20 h 459"/>
                <a:gd name="T40" fmla="*/ 133 w 177"/>
                <a:gd name="T41" fmla="*/ 0 h 459"/>
                <a:gd name="T42" fmla="*/ 177 w 177"/>
                <a:gd name="T43" fmla="*/ 24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7" h="459">
                  <a:moveTo>
                    <a:pt x="177" y="24"/>
                  </a:moveTo>
                  <a:cubicBezTo>
                    <a:pt x="177" y="43"/>
                    <a:pt x="158" y="61"/>
                    <a:pt x="112" y="86"/>
                  </a:cubicBezTo>
                  <a:cubicBezTo>
                    <a:pt x="78" y="105"/>
                    <a:pt x="72" y="115"/>
                    <a:pt x="78" y="126"/>
                  </a:cubicBezTo>
                  <a:cubicBezTo>
                    <a:pt x="81" y="133"/>
                    <a:pt x="89" y="140"/>
                    <a:pt x="98" y="150"/>
                  </a:cubicBezTo>
                  <a:cubicBezTo>
                    <a:pt x="115" y="167"/>
                    <a:pt x="136" y="188"/>
                    <a:pt x="148" y="220"/>
                  </a:cubicBezTo>
                  <a:cubicBezTo>
                    <a:pt x="165" y="263"/>
                    <a:pt x="141" y="283"/>
                    <a:pt x="108" y="295"/>
                  </a:cubicBezTo>
                  <a:cubicBezTo>
                    <a:pt x="97" y="300"/>
                    <a:pt x="85" y="303"/>
                    <a:pt x="73" y="306"/>
                  </a:cubicBezTo>
                  <a:cubicBezTo>
                    <a:pt x="48" y="313"/>
                    <a:pt x="24" y="320"/>
                    <a:pt x="23" y="332"/>
                  </a:cubicBezTo>
                  <a:cubicBezTo>
                    <a:pt x="23" y="344"/>
                    <a:pt x="36" y="354"/>
                    <a:pt x="50" y="365"/>
                  </a:cubicBezTo>
                  <a:cubicBezTo>
                    <a:pt x="77" y="385"/>
                    <a:pt x="108" y="408"/>
                    <a:pt x="93" y="459"/>
                  </a:cubicBezTo>
                  <a:cubicBezTo>
                    <a:pt x="86" y="458"/>
                    <a:pt x="79" y="456"/>
                    <a:pt x="71" y="454"/>
                  </a:cubicBezTo>
                  <a:cubicBezTo>
                    <a:pt x="82" y="416"/>
                    <a:pt x="58" y="398"/>
                    <a:pt x="37" y="382"/>
                  </a:cubicBezTo>
                  <a:cubicBezTo>
                    <a:pt x="17" y="368"/>
                    <a:pt x="0" y="354"/>
                    <a:pt x="1" y="330"/>
                  </a:cubicBezTo>
                  <a:cubicBezTo>
                    <a:pt x="3" y="303"/>
                    <a:pt x="34" y="294"/>
                    <a:pt x="68" y="285"/>
                  </a:cubicBezTo>
                  <a:cubicBezTo>
                    <a:pt x="79" y="282"/>
                    <a:pt x="90" y="279"/>
                    <a:pt x="100" y="275"/>
                  </a:cubicBezTo>
                  <a:cubicBezTo>
                    <a:pt x="122" y="266"/>
                    <a:pt x="138" y="254"/>
                    <a:pt x="128" y="228"/>
                  </a:cubicBezTo>
                  <a:cubicBezTo>
                    <a:pt x="117" y="201"/>
                    <a:pt x="98" y="181"/>
                    <a:pt x="82" y="165"/>
                  </a:cubicBezTo>
                  <a:cubicBezTo>
                    <a:pt x="72" y="155"/>
                    <a:pt x="63" y="146"/>
                    <a:pt x="58" y="136"/>
                  </a:cubicBezTo>
                  <a:cubicBezTo>
                    <a:pt x="46" y="114"/>
                    <a:pt x="52" y="94"/>
                    <a:pt x="101" y="67"/>
                  </a:cubicBezTo>
                  <a:cubicBezTo>
                    <a:pt x="146" y="42"/>
                    <a:pt x="158" y="30"/>
                    <a:pt x="153" y="20"/>
                  </a:cubicBezTo>
                  <a:cubicBezTo>
                    <a:pt x="149" y="14"/>
                    <a:pt x="143" y="7"/>
                    <a:pt x="133" y="0"/>
                  </a:cubicBezTo>
                  <a:cubicBezTo>
                    <a:pt x="149" y="8"/>
                    <a:pt x="164" y="16"/>
                    <a:pt x="177" y="24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7" name="ïṣḷiḍè"/>
            <p:cNvSpPr/>
            <p:nvPr>
              <p:custDataLst>
                <p:tags r:id="rId7"/>
              </p:custDataLst>
            </p:nvPr>
          </p:nvSpPr>
          <p:spPr bwMode="auto">
            <a:xfrm>
              <a:off x="7437438" y="3517900"/>
              <a:ext cx="696913" cy="314325"/>
            </a:xfrm>
            <a:custGeom>
              <a:avLst/>
              <a:gdLst>
                <a:gd name="T0" fmla="*/ 18 w 365"/>
                <a:gd name="T1" fmla="*/ 10 h 165"/>
                <a:gd name="T2" fmla="*/ 345 w 365"/>
                <a:gd name="T3" fmla="*/ 126 h 165"/>
                <a:gd name="T4" fmla="*/ 343 w 365"/>
                <a:gd name="T5" fmla="*/ 165 h 165"/>
                <a:gd name="T6" fmla="*/ 0 w 365"/>
                <a:gd name="T7" fmla="*/ 30 h 165"/>
                <a:gd name="T8" fmla="*/ 18 w 365"/>
                <a:gd name="T9" fmla="*/ 1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165">
                  <a:moveTo>
                    <a:pt x="18" y="10"/>
                  </a:moveTo>
                  <a:cubicBezTo>
                    <a:pt x="84" y="0"/>
                    <a:pt x="282" y="57"/>
                    <a:pt x="345" y="126"/>
                  </a:cubicBezTo>
                  <a:cubicBezTo>
                    <a:pt x="365" y="149"/>
                    <a:pt x="359" y="159"/>
                    <a:pt x="343" y="165"/>
                  </a:cubicBezTo>
                  <a:cubicBezTo>
                    <a:pt x="253" y="71"/>
                    <a:pt x="91" y="39"/>
                    <a:pt x="0" y="30"/>
                  </a:cubicBezTo>
                  <a:cubicBezTo>
                    <a:pt x="11" y="17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8" name="îṧļiḑè"/>
            <p:cNvSpPr/>
            <p:nvPr>
              <p:custDataLst>
                <p:tags r:id="rId8"/>
              </p:custDataLst>
            </p:nvPr>
          </p:nvSpPr>
          <p:spPr bwMode="auto">
            <a:xfrm>
              <a:off x="7437438" y="3530600"/>
              <a:ext cx="223838" cy="82550"/>
            </a:xfrm>
            <a:custGeom>
              <a:avLst/>
              <a:gdLst>
                <a:gd name="T0" fmla="*/ 18 w 117"/>
                <a:gd name="T1" fmla="*/ 3 h 43"/>
                <a:gd name="T2" fmla="*/ 104 w 117"/>
                <a:gd name="T3" fmla="*/ 10 h 43"/>
                <a:gd name="T4" fmla="*/ 117 w 117"/>
                <a:gd name="T5" fmla="*/ 43 h 43"/>
                <a:gd name="T6" fmla="*/ 0 w 117"/>
                <a:gd name="T7" fmla="*/ 23 h 43"/>
                <a:gd name="T8" fmla="*/ 18 w 117"/>
                <a:gd name="T9" fmla="*/ 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43">
                  <a:moveTo>
                    <a:pt x="18" y="3"/>
                  </a:moveTo>
                  <a:cubicBezTo>
                    <a:pt x="38" y="0"/>
                    <a:pt x="69" y="3"/>
                    <a:pt x="104" y="10"/>
                  </a:cubicBezTo>
                  <a:cubicBezTo>
                    <a:pt x="103" y="20"/>
                    <a:pt x="106" y="30"/>
                    <a:pt x="117" y="43"/>
                  </a:cubicBezTo>
                  <a:cubicBezTo>
                    <a:pt x="73" y="32"/>
                    <a:pt x="32" y="26"/>
                    <a:pt x="0" y="23"/>
                  </a:cubicBezTo>
                  <a:cubicBezTo>
                    <a:pt x="11" y="10"/>
                    <a:pt x="18" y="3"/>
                    <a:pt x="18" y="3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9" name="íşḷiḍe"/>
            <p:cNvSpPr/>
            <p:nvPr>
              <p:custDataLst>
                <p:tags r:id="rId9"/>
              </p:custDataLst>
            </p:nvPr>
          </p:nvSpPr>
          <p:spPr bwMode="auto">
            <a:xfrm>
              <a:off x="7947026" y="3657600"/>
              <a:ext cx="84138" cy="98425"/>
            </a:xfrm>
            <a:custGeom>
              <a:avLst/>
              <a:gdLst>
                <a:gd name="T0" fmla="*/ 44 w 44"/>
                <a:gd name="T1" fmla="*/ 24 h 52"/>
                <a:gd name="T2" fmla="*/ 29 w 44"/>
                <a:gd name="T3" fmla="*/ 52 h 52"/>
                <a:gd name="T4" fmla="*/ 10 w 44"/>
                <a:gd name="T5" fmla="*/ 40 h 52"/>
                <a:gd name="T6" fmla="*/ 20 w 44"/>
                <a:gd name="T7" fmla="*/ 20 h 52"/>
                <a:gd name="T8" fmla="*/ 0 w 44"/>
                <a:gd name="T9" fmla="*/ 0 h 52"/>
                <a:gd name="T10" fmla="*/ 44 w 44"/>
                <a:gd name="T11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52">
                  <a:moveTo>
                    <a:pt x="44" y="24"/>
                  </a:moveTo>
                  <a:cubicBezTo>
                    <a:pt x="44" y="34"/>
                    <a:pt x="40" y="43"/>
                    <a:pt x="29" y="52"/>
                  </a:cubicBezTo>
                  <a:cubicBezTo>
                    <a:pt x="23" y="48"/>
                    <a:pt x="17" y="44"/>
                    <a:pt x="10" y="40"/>
                  </a:cubicBezTo>
                  <a:cubicBezTo>
                    <a:pt x="20" y="32"/>
                    <a:pt x="23" y="25"/>
                    <a:pt x="20" y="20"/>
                  </a:cubicBezTo>
                  <a:cubicBezTo>
                    <a:pt x="16" y="14"/>
                    <a:pt x="10" y="7"/>
                    <a:pt x="0" y="0"/>
                  </a:cubicBezTo>
                  <a:cubicBezTo>
                    <a:pt x="16" y="8"/>
                    <a:pt x="31" y="16"/>
                    <a:pt x="44" y="24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0" name="îslîďè"/>
            <p:cNvSpPr/>
            <p:nvPr>
              <p:custDataLst>
                <p:tags r:id="rId10"/>
              </p:custDataLst>
            </p:nvPr>
          </p:nvSpPr>
          <p:spPr bwMode="auto">
            <a:xfrm>
              <a:off x="6661151" y="3236913"/>
              <a:ext cx="1128713" cy="1355725"/>
            </a:xfrm>
            <a:custGeom>
              <a:avLst/>
              <a:gdLst>
                <a:gd name="T0" fmla="*/ 255 w 591"/>
                <a:gd name="T1" fmla="*/ 88 h 710"/>
                <a:gd name="T2" fmla="*/ 522 w 591"/>
                <a:gd name="T3" fmla="*/ 66 h 710"/>
                <a:gd name="T4" fmla="*/ 481 w 591"/>
                <a:gd name="T5" fmla="*/ 217 h 710"/>
                <a:gd name="T6" fmla="*/ 443 w 591"/>
                <a:gd name="T7" fmla="*/ 352 h 710"/>
                <a:gd name="T8" fmla="*/ 531 w 591"/>
                <a:gd name="T9" fmla="*/ 443 h 710"/>
                <a:gd name="T10" fmla="*/ 390 w 591"/>
                <a:gd name="T11" fmla="*/ 575 h 710"/>
                <a:gd name="T12" fmla="*/ 559 w 591"/>
                <a:gd name="T13" fmla="*/ 659 h 710"/>
                <a:gd name="T14" fmla="*/ 129 w 591"/>
                <a:gd name="T15" fmla="*/ 584 h 710"/>
                <a:gd name="T16" fmla="*/ 255 w 591"/>
                <a:gd name="T17" fmla="*/ 88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1" h="710">
                  <a:moveTo>
                    <a:pt x="255" y="88"/>
                  </a:moveTo>
                  <a:cubicBezTo>
                    <a:pt x="333" y="56"/>
                    <a:pt x="515" y="0"/>
                    <a:pt x="522" y="66"/>
                  </a:cubicBezTo>
                  <a:cubicBezTo>
                    <a:pt x="528" y="132"/>
                    <a:pt x="383" y="138"/>
                    <a:pt x="481" y="217"/>
                  </a:cubicBezTo>
                  <a:cubicBezTo>
                    <a:pt x="578" y="295"/>
                    <a:pt x="512" y="286"/>
                    <a:pt x="443" y="352"/>
                  </a:cubicBezTo>
                  <a:cubicBezTo>
                    <a:pt x="374" y="418"/>
                    <a:pt x="490" y="380"/>
                    <a:pt x="531" y="443"/>
                  </a:cubicBezTo>
                  <a:cubicBezTo>
                    <a:pt x="572" y="506"/>
                    <a:pt x="387" y="534"/>
                    <a:pt x="390" y="575"/>
                  </a:cubicBezTo>
                  <a:cubicBezTo>
                    <a:pt x="393" y="615"/>
                    <a:pt x="591" y="609"/>
                    <a:pt x="559" y="659"/>
                  </a:cubicBezTo>
                  <a:cubicBezTo>
                    <a:pt x="528" y="710"/>
                    <a:pt x="195" y="653"/>
                    <a:pt x="129" y="584"/>
                  </a:cubicBezTo>
                  <a:cubicBezTo>
                    <a:pt x="63" y="515"/>
                    <a:pt x="0" y="201"/>
                    <a:pt x="255" y="88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1" name="isliḑe"/>
            <p:cNvSpPr/>
            <p:nvPr>
              <p:custDataLst>
                <p:tags r:id="rId11"/>
              </p:custDataLst>
            </p:nvPr>
          </p:nvSpPr>
          <p:spPr bwMode="auto">
            <a:xfrm>
              <a:off x="6661151" y="3313113"/>
              <a:ext cx="828675" cy="1204913"/>
            </a:xfrm>
            <a:custGeom>
              <a:avLst/>
              <a:gdLst>
                <a:gd name="T0" fmla="*/ 255 w 434"/>
                <a:gd name="T1" fmla="*/ 48 h 631"/>
                <a:gd name="T2" fmla="*/ 419 w 434"/>
                <a:gd name="T3" fmla="*/ 0 h 631"/>
                <a:gd name="T4" fmla="*/ 286 w 434"/>
                <a:gd name="T5" fmla="*/ 145 h 631"/>
                <a:gd name="T6" fmla="*/ 393 w 434"/>
                <a:gd name="T7" fmla="*/ 233 h 631"/>
                <a:gd name="T8" fmla="*/ 270 w 434"/>
                <a:gd name="T9" fmla="*/ 371 h 631"/>
                <a:gd name="T10" fmla="*/ 383 w 434"/>
                <a:gd name="T11" fmla="*/ 450 h 631"/>
                <a:gd name="T12" fmla="*/ 270 w 434"/>
                <a:gd name="T13" fmla="*/ 541 h 631"/>
                <a:gd name="T14" fmla="*/ 387 w 434"/>
                <a:gd name="T15" fmla="*/ 631 h 631"/>
                <a:gd name="T16" fmla="*/ 129 w 434"/>
                <a:gd name="T17" fmla="*/ 544 h 631"/>
                <a:gd name="T18" fmla="*/ 255 w 434"/>
                <a:gd name="T19" fmla="*/ 48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4" h="631">
                  <a:moveTo>
                    <a:pt x="255" y="48"/>
                  </a:moveTo>
                  <a:cubicBezTo>
                    <a:pt x="295" y="32"/>
                    <a:pt x="362" y="9"/>
                    <a:pt x="419" y="0"/>
                  </a:cubicBezTo>
                  <a:cubicBezTo>
                    <a:pt x="406" y="36"/>
                    <a:pt x="276" y="100"/>
                    <a:pt x="286" y="145"/>
                  </a:cubicBezTo>
                  <a:cubicBezTo>
                    <a:pt x="299" y="199"/>
                    <a:pt x="412" y="158"/>
                    <a:pt x="393" y="233"/>
                  </a:cubicBezTo>
                  <a:cubicBezTo>
                    <a:pt x="374" y="308"/>
                    <a:pt x="208" y="340"/>
                    <a:pt x="270" y="371"/>
                  </a:cubicBezTo>
                  <a:cubicBezTo>
                    <a:pt x="333" y="403"/>
                    <a:pt x="434" y="403"/>
                    <a:pt x="383" y="450"/>
                  </a:cubicBezTo>
                  <a:cubicBezTo>
                    <a:pt x="333" y="497"/>
                    <a:pt x="236" y="506"/>
                    <a:pt x="270" y="541"/>
                  </a:cubicBezTo>
                  <a:cubicBezTo>
                    <a:pt x="299" y="569"/>
                    <a:pt x="376" y="604"/>
                    <a:pt x="387" y="631"/>
                  </a:cubicBezTo>
                  <a:cubicBezTo>
                    <a:pt x="283" y="617"/>
                    <a:pt x="165" y="582"/>
                    <a:pt x="129" y="544"/>
                  </a:cubicBezTo>
                  <a:cubicBezTo>
                    <a:pt x="63" y="475"/>
                    <a:pt x="0" y="161"/>
                    <a:pt x="255" y="48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3" name="íṡḻïďe"/>
            <p:cNvSpPr/>
            <p:nvPr>
              <p:custDataLst>
                <p:tags r:id="rId12"/>
              </p:custDataLst>
            </p:nvPr>
          </p:nvSpPr>
          <p:spPr bwMode="auto">
            <a:xfrm>
              <a:off x="7267576" y="3303588"/>
              <a:ext cx="315913" cy="1225550"/>
            </a:xfrm>
            <a:custGeom>
              <a:avLst/>
              <a:gdLst>
                <a:gd name="T0" fmla="*/ 144 w 166"/>
                <a:gd name="T1" fmla="*/ 0 h 642"/>
                <a:gd name="T2" fmla="*/ 144 w 166"/>
                <a:gd name="T3" fmla="*/ 3 h 642"/>
                <a:gd name="T4" fmla="*/ 104 w 166"/>
                <a:gd name="T5" fmla="*/ 94 h 642"/>
                <a:gd name="T6" fmla="*/ 107 w 166"/>
                <a:gd name="T7" fmla="*/ 166 h 642"/>
                <a:gd name="T8" fmla="*/ 145 w 166"/>
                <a:gd name="T9" fmla="*/ 213 h 642"/>
                <a:gd name="T10" fmla="*/ 101 w 166"/>
                <a:gd name="T11" fmla="*/ 306 h 642"/>
                <a:gd name="T12" fmla="*/ 61 w 166"/>
                <a:gd name="T13" fmla="*/ 354 h 642"/>
                <a:gd name="T14" fmla="*/ 114 w 166"/>
                <a:gd name="T15" fmla="*/ 389 h 642"/>
                <a:gd name="T16" fmla="*/ 150 w 166"/>
                <a:gd name="T17" fmla="*/ 403 h 642"/>
                <a:gd name="T18" fmla="*/ 156 w 166"/>
                <a:gd name="T19" fmla="*/ 434 h 642"/>
                <a:gd name="T20" fmla="*/ 109 w 166"/>
                <a:gd name="T21" fmla="*/ 475 h 642"/>
                <a:gd name="T22" fmla="*/ 41 w 166"/>
                <a:gd name="T23" fmla="*/ 554 h 642"/>
                <a:gd name="T24" fmla="*/ 81 w 166"/>
                <a:gd name="T25" fmla="*/ 594 h 642"/>
                <a:gd name="T26" fmla="*/ 128 w 166"/>
                <a:gd name="T27" fmla="*/ 642 h 642"/>
                <a:gd name="T28" fmla="*/ 99 w 166"/>
                <a:gd name="T29" fmla="*/ 640 h 642"/>
                <a:gd name="T30" fmla="*/ 67 w 166"/>
                <a:gd name="T31" fmla="*/ 612 h 642"/>
                <a:gd name="T32" fmla="*/ 21 w 166"/>
                <a:gd name="T33" fmla="*/ 565 h 642"/>
                <a:gd name="T34" fmla="*/ 96 w 166"/>
                <a:gd name="T35" fmla="*/ 457 h 642"/>
                <a:gd name="T36" fmla="*/ 138 w 166"/>
                <a:gd name="T37" fmla="*/ 422 h 642"/>
                <a:gd name="T38" fmla="*/ 138 w 166"/>
                <a:gd name="T39" fmla="*/ 421 h 642"/>
                <a:gd name="T40" fmla="*/ 108 w 166"/>
                <a:gd name="T41" fmla="*/ 410 h 642"/>
                <a:gd name="T42" fmla="*/ 39 w 166"/>
                <a:gd name="T43" fmla="*/ 351 h 642"/>
                <a:gd name="T44" fmla="*/ 87 w 166"/>
                <a:gd name="T45" fmla="*/ 289 h 642"/>
                <a:gd name="T46" fmla="*/ 125 w 166"/>
                <a:gd name="T47" fmla="*/ 222 h 642"/>
                <a:gd name="T48" fmla="*/ 93 w 166"/>
                <a:gd name="T49" fmla="*/ 183 h 642"/>
                <a:gd name="T50" fmla="*/ 84 w 166"/>
                <a:gd name="T51" fmla="*/ 83 h 642"/>
                <a:gd name="T52" fmla="*/ 122 w 166"/>
                <a:gd name="T53" fmla="*/ 2 h 642"/>
                <a:gd name="T54" fmla="*/ 144 w 166"/>
                <a:gd name="T55" fmla="*/ 0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6" h="642">
                  <a:moveTo>
                    <a:pt x="144" y="0"/>
                  </a:moveTo>
                  <a:cubicBezTo>
                    <a:pt x="144" y="1"/>
                    <a:pt x="144" y="2"/>
                    <a:pt x="144" y="3"/>
                  </a:cubicBezTo>
                  <a:cubicBezTo>
                    <a:pt x="143" y="24"/>
                    <a:pt x="128" y="50"/>
                    <a:pt x="104" y="94"/>
                  </a:cubicBezTo>
                  <a:cubicBezTo>
                    <a:pt x="78" y="141"/>
                    <a:pt x="90" y="151"/>
                    <a:pt x="107" y="166"/>
                  </a:cubicBezTo>
                  <a:cubicBezTo>
                    <a:pt x="120" y="177"/>
                    <a:pt x="135" y="190"/>
                    <a:pt x="145" y="213"/>
                  </a:cubicBezTo>
                  <a:cubicBezTo>
                    <a:pt x="163" y="255"/>
                    <a:pt x="132" y="280"/>
                    <a:pt x="101" y="306"/>
                  </a:cubicBezTo>
                  <a:cubicBezTo>
                    <a:pt x="82" y="321"/>
                    <a:pt x="63" y="337"/>
                    <a:pt x="61" y="354"/>
                  </a:cubicBezTo>
                  <a:cubicBezTo>
                    <a:pt x="59" y="372"/>
                    <a:pt x="89" y="381"/>
                    <a:pt x="114" y="389"/>
                  </a:cubicBezTo>
                  <a:cubicBezTo>
                    <a:pt x="129" y="393"/>
                    <a:pt x="142" y="397"/>
                    <a:pt x="150" y="403"/>
                  </a:cubicBezTo>
                  <a:cubicBezTo>
                    <a:pt x="162" y="411"/>
                    <a:pt x="166" y="421"/>
                    <a:pt x="156" y="434"/>
                  </a:cubicBezTo>
                  <a:cubicBezTo>
                    <a:pt x="148" y="446"/>
                    <a:pt x="129" y="460"/>
                    <a:pt x="109" y="475"/>
                  </a:cubicBezTo>
                  <a:cubicBezTo>
                    <a:pt x="72" y="502"/>
                    <a:pt x="29" y="534"/>
                    <a:pt x="41" y="554"/>
                  </a:cubicBezTo>
                  <a:cubicBezTo>
                    <a:pt x="49" y="570"/>
                    <a:pt x="65" y="582"/>
                    <a:pt x="81" y="594"/>
                  </a:cubicBezTo>
                  <a:cubicBezTo>
                    <a:pt x="99" y="608"/>
                    <a:pt x="117" y="622"/>
                    <a:pt x="128" y="642"/>
                  </a:cubicBezTo>
                  <a:cubicBezTo>
                    <a:pt x="119" y="642"/>
                    <a:pt x="109" y="641"/>
                    <a:pt x="99" y="640"/>
                  </a:cubicBezTo>
                  <a:cubicBezTo>
                    <a:pt x="90" y="629"/>
                    <a:pt x="78" y="620"/>
                    <a:pt x="67" y="612"/>
                  </a:cubicBezTo>
                  <a:cubicBezTo>
                    <a:pt x="50" y="598"/>
                    <a:pt x="32" y="584"/>
                    <a:pt x="21" y="565"/>
                  </a:cubicBezTo>
                  <a:cubicBezTo>
                    <a:pt x="0" y="527"/>
                    <a:pt x="52" y="489"/>
                    <a:pt x="96" y="457"/>
                  </a:cubicBezTo>
                  <a:cubicBezTo>
                    <a:pt x="115" y="443"/>
                    <a:pt x="132" y="431"/>
                    <a:pt x="138" y="422"/>
                  </a:cubicBezTo>
                  <a:cubicBezTo>
                    <a:pt x="138" y="422"/>
                    <a:pt x="138" y="422"/>
                    <a:pt x="138" y="421"/>
                  </a:cubicBezTo>
                  <a:cubicBezTo>
                    <a:pt x="132" y="417"/>
                    <a:pt x="121" y="414"/>
                    <a:pt x="108" y="410"/>
                  </a:cubicBezTo>
                  <a:cubicBezTo>
                    <a:pt x="74" y="400"/>
                    <a:pt x="34" y="388"/>
                    <a:pt x="39" y="351"/>
                  </a:cubicBezTo>
                  <a:cubicBezTo>
                    <a:pt x="42" y="325"/>
                    <a:pt x="64" y="307"/>
                    <a:pt x="87" y="289"/>
                  </a:cubicBezTo>
                  <a:cubicBezTo>
                    <a:pt x="111" y="269"/>
                    <a:pt x="136" y="248"/>
                    <a:pt x="125" y="222"/>
                  </a:cubicBezTo>
                  <a:cubicBezTo>
                    <a:pt x="117" y="203"/>
                    <a:pt x="104" y="192"/>
                    <a:pt x="93" y="183"/>
                  </a:cubicBezTo>
                  <a:cubicBezTo>
                    <a:pt x="68" y="161"/>
                    <a:pt x="49" y="146"/>
                    <a:pt x="84" y="83"/>
                  </a:cubicBezTo>
                  <a:cubicBezTo>
                    <a:pt x="107" y="43"/>
                    <a:pt x="120" y="18"/>
                    <a:pt x="122" y="2"/>
                  </a:cubicBezTo>
                  <a:cubicBezTo>
                    <a:pt x="129" y="1"/>
                    <a:pt x="137" y="0"/>
                    <a:pt x="144" y="0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4" name="ísľíďè"/>
            <p:cNvSpPr/>
            <p:nvPr>
              <p:custDataLst>
                <p:tags r:id="rId13"/>
              </p:custDataLst>
            </p:nvPr>
          </p:nvSpPr>
          <p:spPr bwMode="auto">
            <a:xfrm>
              <a:off x="7096126" y="3236913"/>
              <a:ext cx="565150" cy="203200"/>
            </a:xfrm>
            <a:custGeom>
              <a:avLst/>
              <a:gdLst>
                <a:gd name="T0" fmla="*/ 27 w 295"/>
                <a:gd name="T1" fmla="*/ 88 h 106"/>
                <a:gd name="T2" fmla="*/ 294 w 295"/>
                <a:gd name="T3" fmla="*/ 66 h 106"/>
                <a:gd name="T4" fmla="*/ 278 w 295"/>
                <a:gd name="T5" fmla="*/ 104 h 106"/>
                <a:gd name="T6" fmla="*/ 268 w 295"/>
                <a:gd name="T7" fmla="*/ 71 h 106"/>
                <a:gd name="T8" fmla="*/ 0 w 295"/>
                <a:gd name="T9" fmla="*/ 106 h 106"/>
                <a:gd name="T10" fmla="*/ 3 w 295"/>
                <a:gd name="T11" fmla="*/ 99 h 106"/>
                <a:gd name="T12" fmla="*/ 27 w 295"/>
                <a:gd name="T13" fmla="*/ 8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106">
                  <a:moveTo>
                    <a:pt x="27" y="88"/>
                  </a:moveTo>
                  <a:cubicBezTo>
                    <a:pt x="105" y="56"/>
                    <a:pt x="287" y="0"/>
                    <a:pt x="294" y="66"/>
                  </a:cubicBezTo>
                  <a:cubicBezTo>
                    <a:pt x="295" y="81"/>
                    <a:pt x="288" y="94"/>
                    <a:pt x="278" y="104"/>
                  </a:cubicBezTo>
                  <a:cubicBezTo>
                    <a:pt x="279" y="93"/>
                    <a:pt x="277" y="81"/>
                    <a:pt x="268" y="71"/>
                  </a:cubicBezTo>
                  <a:cubicBezTo>
                    <a:pt x="240" y="40"/>
                    <a:pt x="114" y="71"/>
                    <a:pt x="0" y="106"/>
                  </a:cubicBezTo>
                  <a:cubicBezTo>
                    <a:pt x="1" y="103"/>
                    <a:pt x="2" y="101"/>
                    <a:pt x="3" y="99"/>
                  </a:cubicBezTo>
                  <a:cubicBezTo>
                    <a:pt x="11" y="95"/>
                    <a:pt x="18" y="91"/>
                    <a:pt x="27" y="8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5" name="îsḷíḑê"/>
            <p:cNvSpPr/>
            <p:nvPr>
              <p:custDataLst>
                <p:tags r:id="rId14"/>
              </p:custDataLst>
            </p:nvPr>
          </p:nvSpPr>
          <p:spPr bwMode="auto">
            <a:xfrm>
              <a:off x="7096126" y="3313113"/>
              <a:ext cx="365125" cy="127000"/>
            </a:xfrm>
            <a:custGeom>
              <a:avLst/>
              <a:gdLst>
                <a:gd name="T0" fmla="*/ 27 w 191"/>
                <a:gd name="T1" fmla="*/ 48 h 66"/>
                <a:gd name="T2" fmla="*/ 191 w 191"/>
                <a:gd name="T3" fmla="*/ 0 h 66"/>
                <a:gd name="T4" fmla="*/ 173 w 191"/>
                <a:gd name="T5" fmla="*/ 23 h 66"/>
                <a:gd name="T6" fmla="*/ 0 w 191"/>
                <a:gd name="T7" fmla="*/ 66 h 66"/>
                <a:gd name="T8" fmla="*/ 3 w 191"/>
                <a:gd name="T9" fmla="*/ 59 h 66"/>
                <a:gd name="T10" fmla="*/ 27 w 191"/>
                <a:gd name="T11" fmla="*/ 4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1" h="66">
                  <a:moveTo>
                    <a:pt x="27" y="48"/>
                  </a:moveTo>
                  <a:cubicBezTo>
                    <a:pt x="67" y="32"/>
                    <a:pt x="134" y="9"/>
                    <a:pt x="191" y="0"/>
                  </a:cubicBezTo>
                  <a:cubicBezTo>
                    <a:pt x="189" y="6"/>
                    <a:pt x="182" y="14"/>
                    <a:pt x="173" y="23"/>
                  </a:cubicBezTo>
                  <a:cubicBezTo>
                    <a:pt x="123" y="30"/>
                    <a:pt x="60" y="48"/>
                    <a:pt x="0" y="66"/>
                  </a:cubicBezTo>
                  <a:cubicBezTo>
                    <a:pt x="1" y="63"/>
                    <a:pt x="2" y="61"/>
                    <a:pt x="3" y="59"/>
                  </a:cubicBezTo>
                  <a:cubicBezTo>
                    <a:pt x="11" y="55"/>
                    <a:pt x="18" y="51"/>
                    <a:pt x="27" y="4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6" name="ïşlïdê"/>
            <p:cNvSpPr/>
            <p:nvPr>
              <p:custDataLst>
                <p:tags r:id="rId15"/>
              </p:custDataLst>
            </p:nvPr>
          </p:nvSpPr>
          <p:spPr bwMode="auto">
            <a:xfrm>
              <a:off x="7486651" y="3303588"/>
              <a:ext cx="55563" cy="46038"/>
            </a:xfrm>
            <a:custGeom>
              <a:avLst/>
              <a:gdLst>
                <a:gd name="T0" fmla="*/ 29 w 29"/>
                <a:gd name="T1" fmla="*/ 0 h 24"/>
                <a:gd name="T2" fmla="*/ 29 w 29"/>
                <a:gd name="T3" fmla="*/ 3 h 24"/>
                <a:gd name="T4" fmla="*/ 24 w 29"/>
                <a:gd name="T5" fmla="*/ 23 h 24"/>
                <a:gd name="T6" fmla="*/ 0 w 29"/>
                <a:gd name="T7" fmla="*/ 24 h 24"/>
                <a:gd name="T8" fmla="*/ 7 w 29"/>
                <a:gd name="T9" fmla="*/ 2 h 24"/>
                <a:gd name="T10" fmla="*/ 29 w 29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4">
                  <a:moveTo>
                    <a:pt x="29" y="0"/>
                  </a:moveTo>
                  <a:cubicBezTo>
                    <a:pt x="29" y="1"/>
                    <a:pt x="29" y="2"/>
                    <a:pt x="29" y="3"/>
                  </a:cubicBezTo>
                  <a:cubicBezTo>
                    <a:pt x="28" y="9"/>
                    <a:pt x="27" y="16"/>
                    <a:pt x="24" y="23"/>
                  </a:cubicBezTo>
                  <a:cubicBezTo>
                    <a:pt x="17" y="23"/>
                    <a:pt x="9" y="23"/>
                    <a:pt x="0" y="24"/>
                  </a:cubicBezTo>
                  <a:cubicBezTo>
                    <a:pt x="4" y="15"/>
                    <a:pt x="6" y="8"/>
                    <a:pt x="7" y="2"/>
                  </a:cubicBezTo>
                  <a:cubicBezTo>
                    <a:pt x="14" y="1"/>
                    <a:pt x="22" y="0"/>
                    <a:pt x="29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7" name="ï$ḷídè"/>
            <p:cNvSpPr/>
            <p:nvPr>
              <p:custDataLst>
                <p:tags r:id="rId16"/>
              </p:custDataLst>
            </p:nvPr>
          </p:nvSpPr>
          <p:spPr bwMode="auto">
            <a:xfrm>
              <a:off x="6534151" y="1435100"/>
              <a:ext cx="427038" cy="390525"/>
            </a:xfrm>
            <a:custGeom>
              <a:avLst/>
              <a:gdLst>
                <a:gd name="T0" fmla="*/ 0 w 223"/>
                <a:gd name="T1" fmla="*/ 95 h 205"/>
                <a:gd name="T2" fmla="*/ 217 w 223"/>
                <a:gd name="T3" fmla="*/ 57 h 205"/>
                <a:gd name="T4" fmla="*/ 91 w 223"/>
                <a:gd name="T5" fmla="*/ 205 h 205"/>
                <a:gd name="T6" fmla="*/ 0 w 223"/>
                <a:gd name="T7" fmla="*/ 9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205">
                  <a:moveTo>
                    <a:pt x="0" y="95"/>
                  </a:moveTo>
                  <a:cubicBezTo>
                    <a:pt x="79" y="32"/>
                    <a:pt x="211" y="0"/>
                    <a:pt x="217" y="57"/>
                  </a:cubicBezTo>
                  <a:cubicBezTo>
                    <a:pt x="223" y="114"/>
                    <a:pt x="91" y="205"/>
                    <a:pt x="91" y="205"/>
                  </a:cubicBezTo>
                  <a:lnTo>
                    <a:pt x="0" y="95"/>
                  </a:ln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8" name="iṥlíďe"/>
            <p:cNvSpPr/>
            <p:nvPr>
              <p:custDataLst>
                <p:tags r:id="rId17"/>
              </p:custDataLst>
            </p:nvPr>
          </p:nvSpPr>
          <p:spPr bwMode="auto">
            <a:xfrm>
              <a:off x="4824413" y="4273550"/>
              <a:ext cx="1225550" cy="893763"/>
            </a:xfrm>
            <a:custGeom>
              <a:avLst/>
              <a:gdLst>
                <a:gd name="T0" fmla="*/ 0 w 641"/>
                <a:gd name="T1" fmla="*/ 101 h 468"/>
                <a:gd name="T2" fmla="*/ 239 w 641"/>
                <a:gd name="T3" fmla="*/ 402 h 468"/>
                <a:gd name="T4" fmla="*/ 317 w 641"/>
                <a:gd name="T5" fmla="*/ 302 h 468"/>
                <a:gd name="T6" fmla="*/ 509 w 641"/>
                <a:gd name="T7" fmla="*/ 355 h 468"/>
                <a:gd name="T8" fmla="*/ 641 w 641"/>
                <a:gd name="T9" fmla="*/ 113 h 468"/>
                <a:gd name="T10" fmla="*/ 433 w 641"/>
                <a:gd name="T11" fmla="*/ 0 h 468"/>
                <a:gd name="T12" fmla="*/ 245 w 641"/>
                <a:gd name="T13" fmla="*/ 25 h 468"/>
                <a:gd name="T14" fmla="*/ 0 w 641"/>
                <a:gd name="T15" fmla="*/ 101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1" h="468">
                  <a:moveTo>
                    <a:pt x="0" y="101"/>
                  </a:moveTo>
                  <a:cubicBezTo>
                    <a:pt x="34" y="223"/>
                    <a:pt x="132" y="336"/>
                    <a:pt x="239" y="402"/>
                  </a:cubicBezTo>
                  <a:cubicBezTo>
                    <a:pt x="345" y="468"/>
                    <a:pt x="289" y="324"/>
                    <a:pt x="317" y="302"/>
                  </a:cubicBezTo>
                  <a:cubicBezTo>
                    <a:pt x="345" y="280"/>
                    <a:pt x="471" y="368"/>
                    <a:pt x="509" y="355"/>
                  </a:cubicBezTo>
                  <a:cubicBezTo>
                    <a:pt x="547" y="343"/>
                    <a:pt x="641" y="145"/>
                    <a:pt x="641" y="113"/>
                  </a:cubicBezTo>
                  <a:cubicBezTo>
                    <a:pt x="641" y="82"/>
                    <a:pt x="433" y="0"/>
                    <a:pt x="433" y="0"/>
                  </a:cubicBezTo>
                  <a:cubicBezTo>
                    <a:pt x="433" y="0"/>
                    <a:pt x="280" y="25"/>
                    <a:pt x="245" y="25"/>
                  </a:cubicBezTo>
                  <a:cubicBezTo>
                    <a:pt x="210" y="25"/>
                    <a:pt x="16" y="60"/>
                    <a:pt x="0" y="101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9" name="íṩ1îḓè"/>
            <p:cNvSpPr/>
            <p:nvPr>
              <p:custDataLst>
                <p:tags r:id="rId18"/>
              </p:custDataLst>
            </p:nvPr>
          </p:nvSpPr>
          <p:spPr bwMode="auto">
            <a:xfrm>
              <a:off x="4824413" y="4297363"/>
              <a:ext cx="1169988" cy="531813"/>
            </a:xfrm>
            <a:custGeom>
              <a:avLst/>
              <a:gdLst>
                <a:gd name="T0" fmla="*/ 0 w 612"/>
                <a:gd name="T1" fmla="*/ 89 h 279"/>
                <a:gd name="T2" fmla="*/ 36 w 612"/>
                <a:gd name="T3" fmla="*/ 176 h 279"/>
                <a:gd name="T4" fmla="*/ 109 w 612"/>
                <a:gd name="T5" fmla="*/ 189 h 279"/>
                <a:gd name="T6" fmla="*/ 260 w 612"/>
                <a:gd name="T7" fmla="*/ 210 h 279"/>
                <a:gd name="T8" fmla="*/ 348 w 612"/>
                <a:gd name="T9" fmla="*/ 210 h 279"/>
                <a:gd name="T10" fmla="*/ 536 w 612"/>
                <a:gd name="T11" fmla="*/ 225 h 279"/>
                <a:gd name="T12" fmla="*/ 455 w 612"/>
                <a:gd name="T13" fmla="*/ 37 h 279"/>
                <a:gd name="T14" fmla="*/ 357 w 612"/>
                <a:gd name="T15" fmla="*/ 0 h 279"/>
                <a:gd name="T16" fmla="*/ 245 w 612"/>
                <a:gd name="T17" fmla="*/ 13 h 279"/>
                <a:gd name="T18" fmla="*/ 0 w 612"/>
                <a:gd name="T19" fmla="*/ 8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2" h="279">
                  <a:moveTo>
                    <a:pt x="0" y="89"/>
                  </a:moveTo>
                  <a:cubicBezTo>
                    <a:pt x="8" y="119"/>
                    <a:pt x="20" y="148"/>
                    <a:pt x="36" y="176"/>
                  </a:cubicBezTo>
                  <a:cubicBezTo>
                    <a:pt x="44" y="155"/>
                    <a:pt x="64" y="150"/>
                    <a:pt x="109" y="189"/>
                  </a:cubicBezTo>
                  <a:cubicBezTo>
                    <a:pt x="194" y="261"/>
                    <a:pt x="240" y="277"/>
                    <a:pt x="260" y="210"/>
                  </a:cubicBezTo>
                  <a:cubicBezTo>
                    <a:pt x="280" y="142"/>
                    <a:pt x="277" y="140"/>
                    <a:pt x="348" y="210"/>
                  </a:cubicBezTo>
                  <a:cubicBezTo>
                    <a:pt x="419" y="279"/>
                    <a:pt x="532" y="250"/>
                    <a:pt x="536" y="225"/>
                  </a:cubicBezTo>
                  <a:cubicBezTo>
                    <a:pt x="541" y="200"/>
                    <a:pt x="612" y="103"/>
                    <a:pt x="455" y="37"/>
                  </a:cubicBezTo>
                  <a:cubicBezTo>
                    <a:pt x="418" y="22"/>
                    <a:pt x="386" y="9"/>
                    <a:pt x="357" y="0"/>
                  </a:cubicBezTo>
                  <a:cubicBezTo>
                    <a:pt x="313" y="7"/>
                    <a:pt x="263" y="13"/>
                    <a:pt x="245" y="13"/>
                  </a:cubicBezTo>
                  <a:cubicBezTo>
                    <a:pt x="210" y="13"/>
                    <a:pt x="16" y="48"/>
                    <a:pt x="0" y="89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0" name="î$lïdé"/>
            <p:cNvSpPr/>
            <p:nvPr>
              <p:custDataLst>
                <p:tags r:id="rId19"/>
              </p:custDataLst>
            </p:nvPr>
          </p:nvSpPr>
          <p:spPr bwMode="auto">
            <a:xfrm>
              <a:off x="4843463" y="4483100"/>
              <a:ext cx="85725" cy="149225"/>
            </a:xfrm>
            <a:custGeom>
              <a:avLst/>
              <a:gdLst>
                <a:gd name="T0" fmla="*/ 0 w 45"/>
                <a:gd name="T1" fmla="*/ 22 h 78"/>
                <a:gd name="T2" fmla="*/ 26 w 45"/>
                <a:gd name="T3" fmla="*/ 78 h 78"/>
                <a:gd name="T4" fmla="*/ 45 w 45"/>
                <a:gd name="T5" fmla="*/ 62 h 78"/>
                <a:gd name="T6" fmla="*/ 16 w 45"/>
                <a:gd name="T7" fmla="*/ 0 h 78"/>
                <a:gd name="T8" fmla="*/ 0 w 45"/>
                <a:gd name="T9" fmla="*/ 2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8">
                  <a:moveTo>
                    <a:pt x="0" y="22"/>
                  </a:moveTo>
                  <a:cubicBezTo>
                    <a:pt x="7" y="41"/>
                    <a:pt x="16" y="60"/>
                    <a:pt x="26" y="78"/>
                  </a:cubicBezTo>
                  <a:cubicBezTo>
                    <a:pt x="29" y="69"/>
                    <a:pt x="35" y="62"/>
                    <a:pt x="45" y="62"/>
                  </a:cubicBezTo>
                  <a:cubicBezTo>
                    <a:pt x="33" y="42"/>
                    <a:pt x="21" y="20"/>
                    <a:pt x="16" y="0"/>
                  </a:cubicBezTo>
                  <a:cubicBezTo>
                    <a:pt x="16" y="0"/>
                    <a:pt x="8" y="10"/>
                    <a:pt x="0" y="22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1" name="îṣļídé"/>
            <p:cNvSpPr/>
            <p:nvPr>
              <p:custDataLst>
                <p:tags r:id="rId20"/>
              </p:custDataLst>
            </p:nvPr>
          </p:nvSpPr>
          <p:spPr bwMode="auto">
            <a:xfrm>
              <a:off x="5578476" y="4273550"/>
              <a:ext cx="381000" cy="677863"/>
            </a:xfrm>
            <a:custGeom>
              <a:avLst/>
              <a:gdLst>
                <a:gd name="T0" fmla="*/ 11 w 199"/>
                <a:gd name="T1" fmla="*/ 323 h 355"/>
                <a:gd name="T2" fmla="*/ 90 w 199"/>
                <a:gd name="T3" fmla="*/ 355 h 355"/>
                <a:gd name="T4" fmla="*/ 199 w 199"/>
                <a:gd name="T5" fmla="*/ 74 h 355"/>
                <a:gd name="T6" fmla="*/ 38 w 199"/>
                <a:gd name="T7" fmla="*/ 0 h 355"/>
                <a:gd name="T8" fmla="*/ 14 w 199"/>
                <a:gd name="T9" fmla="*/ 4 h 355"/>
                <a:gd name="T10" fmla="*/ 6 w 199"/>
                <a:gd name="T11" fmla="*/ 247 h 355"/>
                <a:gd name="T12" fmla="*/ 11 w 199"/>
                <a:gd name="T13" fmla="*/ 323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355">
                  <a:moveTo>
                    <a:pt x="11" y="323"/>
                  </a:moveTo>
                  <a:cubicBezTo>
                    <a:pt x="39" y="336"/>
                    <a:pt x="69" y="350"/>
                    <a:pt x="90" y="355"/>
                  </a:cubicBezTo>
                  <a:cubicBezTo>
                    <a:pt x="133" y="248"/>
                    <a:pt x="183" y="122"/>
                    <a:pt x="199" y="74"/>
                  </a:cubicBezTo>
                  <a:cubicBezTo>
                    <a:pt x="138" y="39"/>
                    <a:pt x="38" y="0"/>
                    <a:pt x="38" y="0"/>
                  </a:cubicBezTo>
                  <a:cubicBezTo>
                    <a:pt x="38" y="0"/>
                    <a:pt x="29" y="2"/>
                    <a:pt x="14" y="4"/>
                  </a:cubicBezTo>
                  <a:cubicBezTo>
                    <a:pt x="5" y="61"/>
                    <a:pt x="0" y="135"/>
                    <a:pt x="6" y="247"/>
                  </a:cubicBezTo>
                  <a:cubicBezTo>
                    <a:pt x="8" y="275"/>
                    <a:pt x="9" y="300"/>
                    <a:pt x="11" y="323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2" name="ïślïdé"/>
            <p:cNvSpPr/>
            <p:nvPr>
              <p:custDataLst>
                <p:tags r:id="rId21"/>
              </p:custDataLst>
            </p:nvPr>
          </p:nvSpPr>
          <p:spPr bwMode="auto">
            <a:xfrm>
              <a:off x="5176838" y="4670425"/>
              <a:ext cx="688975" cy="346075"/>
            </a:xfrm>
            <a:custGeom>
              <a:avLst/>
              <a:gdLst>
                <a:gd name="T0" fmla="*/ 0 w 360"/>
                <a:gd name="T1" fmla="*/ 157 h 181"/>
                <a:gd name="T2" fmla="*/ 33 w 360"/>
                <a:gd name="T3" fmla="*/ 181 h 181"/>
                <a:gd name="T4" fmla="*/ 57 w 360"/>
                <a:gd name="T5" fmla="*/ 175 h 181"/>
                <a:gd name="T6" fmla="*/ 91 w 360"/>
                <a:gd name="T7" fmla="*/ 85 h 181"/>
                <a:gd name="T8" fmla="*/ 101 w 360"/>
                <a:gd name="T9" fmla="*/ 28 h 181"/>
                <a:gd name="T10" fmla="*/ 191 w 360"/>
                <a:gd name="T11" fmla="*/ 54 h 181"/>
                <a:gd name="T12" fmla="*/ 360 w 360"/>
                <a:gd name="T13" fmla="*/ 56 h 181"/>
                <a:gd name="T14" fmla="*/ 348 w 360"/>
                <a:gd name="T15" fmla="*/ 37 h 181"/>
                <a:gd name="T16" fmla="*/ 199 w 360"/>
                <a:gd name="T17" fmla="*/ 33 h 181"/>
                <a:gd name="T18" fmla="*/ 95 w 360"/>
                <a:gd name="T19" fmla="*/ 6 h 181"/>
                <a:gd name="T20" fmla="*/ 69 w 360"/>
                <a:gd name="T21" fmla="*/ 87 h 181"/>
                <a:gd name="T22" fmla="*/ 48 w 360"/>
                <a:gd name="T23" fmla="*/ 155 h 181"/>
                <a:gd name="T24" fmla="*/ 0 w 360"/>
                <a:gd name="T25" fmla="*/ 15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0" h="181">
                  <a:moveTo>
                    <a:pt x="0" y="157"/>
                  </a:moveTo>
                  <a:cubicBezTo>
                    <a:pt x="11" y="165"/>
                    <a:pt x="22" y="173"/>
                    <a:pt x="33" y="181"/>
                  </a:cubicBezTo>
                  <a:cubicBezTo>
                    <a:pt x="42" y="180"/>
                    <a:pt x="50" y="178"/>
                    <a:pt x="57" y="175"/>
                  </a:cubicBezTo>
                  <a:cubicBezTo>
                    <a:pt x="84" y="162"/>
                    <a:pt x="96" y="132"/>
                    <a:pt x="91" y="85"/>
                  </a:cubicBezTo>
                  <a:cubicBezTo>
                    <a:pt x="88" y="49"/>
                    <a:pt x="90" y="31"/>
                    <a:pt x="101" y="28"/>
                  </a:cubicBezTo>
                  <a:cubicBezTo>
                    <a:pt x="116" y="23"/>
                    <a:pt x="144" y="33"/>
                    <a:pt x="191" y="54"/>
                  </a:cubicBezTo>
                  <a:cubicBezTo>
                    <a:pt x="293" y="98"/>
                    <a:pt x="359" y="56"/>
                    <a:pt x="360" y="56"/>
                  </a:cubicBezTo>
                  <a:cubicBezTo>
                    <a:pt x="348" y="37"/>
                    <a:pt x="348" y="37"/>
                    <a:pt x="348" y="37"/>
                  </a:cubicBezTo>
                  <a:cubicBezTo>
                    <a:pt x="348" y="37"/>
                    <a:pt x="291" y="73"/>
                    <a:pt x="199" y="33"/>
                  </a:cubicBezTo>
                  <a:cubicBezTo>
                    <a:pt x="148" y="11"/>
                    <a:pt x="116" y="0"/>
                    <a:pt x="95" y="6"/>
                  </a:cubicBezTo>
                  <a:cubicBezTo>
                    <a:pt x="71" y="14"/>
                    <a:pt x="65" y="38"/>
                    <a:pt x="69" y="87"/>
                  </a:cubicBezTo>
                  <a:cubicBezTo>
                    <a:pt x="73" y="124"/>
                    <a:pt x="65" y="146"/>
                    <a:pt x="48" y="155"/>
                  </a:cubicBezTo>
                  <a:cubicBezTo>
                    <a:pt x="36" y="160"/>
                    <a:pt x="20" y="161"/>
                    <a:pt x="0" y="157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3" name="íS1iḋè"/>
            <p:cNvSpPr/>
            <p:nvPr>
              <p:custDataLst>
                <p:tags r:id="rId22"/>
              </p:custDataLst>
            </p:nvPr>
          </p:nvSpPr>
          <p:spPr bwMode="auto">
            <a:xfrm>
              <a:off x="5591176" y="4746625"/>
              <a:ext cx="241300" cy="76200"/>
            </a:xfrm>
            <a:custGeom>
              <a:avLst/>
              <a:gdLst>
                <a:gd name="T0" fmla="*/ 2 w 127"/>
                <a:gd name="T1" fmla="*/ 24 h 40"/>
                <a:gd name="T2" fmla="*/ 116 w 127"/>
                <a:gd name="T3" fmla="*/ 27 h 40"/>
                <a:gd name="T4" fmla="*/ 127 w 127"/>
                <a:gd name="T5" fmla="*/ 0 h 40"/>
                <a:gd name="T6" fmla="*/ 0 w 127"/>
                <a:gd name="T7" fmla="*/ 0 h 40"/>
                <a:gd name="T8" fmla="*/ 2 w 127"/>
                <a:gd name="T9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40">
                  <a:moveTo>
                    <a:pt x="2" y="24"/>
                  </a:moveTo>
                  <a:cubicBezTo>
                    <a:pt x="52" y="40"/>
                    <a:pt x="92" y="35"/>
                    <a:pt x="116" y="27"/>
                  </a:cubicBezTo>
                  <a:cubicBezTo>
                    <a:pt x="120" y="18"/>
                    <a:pt x="123" y="9"/>
                    <a:pt x="127" y="0"/>
                  </a:cubicBezTo>
                  <a:cubicBezTo>
                    <a:pt x="113" y="7"/>
                    <a:pt x="67" y="24"/>
                    <a:pt x="0" y="0"/>
                  </a:cubicBezTo>
                  <a:lnTo>
                    <a:pt x="2" y="24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4" name="i$lîde"/>
            <p:cNvSpPr/>
            <p:nvPr>
              <p:custDataLst>
                <p:tags r:id="rId23"/>
              </p:custDataLst>
            </p:nvPr>
          </p:nvSpPr>
          <p:spPr bwMode="auto">
            <a:xfrm>
              <a:off x="4427538" y="3727450"/>
              <a:ext cx="1338263" cy="1092200"/>
            </a:xfrm>
            <a:custGeom>
              <a:avLst/>
              <a:gdLst>
                <a:gd name="T0" fmla="*/ 53 w 700"/>
                <a:gd name="T1" fmla="*/ 7 h 572"/>
                <a:gd name="T2" fmla="*/ 84 w 700"/>
                <a:gd name="T3" fmla="*/ 428 h 572"/>
                <a:gd name="T4" fmla="*/ 204 w 700"/>
                <a:gd name="T5" fmla="*/ 481 h 572"/>
                <a:gd name="T6" fmla="*/ 333 w 700"/>
                <a:gd name="T7" fmla="*/ 465 h 572"/>
                <a:gd name="T8" fmla="*/ 446 w 700"/>
                <a:gd name="T9" fmla="*/ 421 h 572"/>
                <a:gd name="T10" fmla="*/ 581 w 700"/>
                <a:gd name="T11" fmla="*/ 481 h 572"/>
                <a:gd name="T12" fmla="*/ 697 w 700"/>
                <a:gd name="T13" fmla="*/ 402 h 572"/>
                <a:gd name="T14" fmla="*/ 675 w 700"/>
                <a:gd name="T15" fmla="*/ 208 h 572"/>
                <a:gd name="T16" fmla="*/ 512 w 700"/>
                <a:gd name="T17" fmla="*/ 132 h 572"/>
                <a:gd name="T18" fmla="*/ 329 w 700"/>
                <a:gd name="T19" fmla="*/ 85 h 572"/>
                <a:gd name="T20" fmla="*/ 210 w 700"/>
                <a:gd name="T21" fmla="*/ 19 h 572"/>
                <a:gd name="T22" fmla="*/ 53 w 700"/>
                <a:gd name="T23" fmla="*/ 7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0" h="572">
                  <a:moveTo>
                    <a:pt x="53" y="7"/>
                  </a:moveTo>
                  <a:cubicBezTo>
                    <a:pt x="0" y="123"/>
                    <a:pt x="25" y="327"/>
                    <a:pt x="84" y="428"/>
                  </a:cubicBezTo>
                  <a:cubicBezTo>
                    <a:pt x="144" y="528"/>
                    <a:pt x="179" y="572"/>
                    <a:pt x="204" y="481"/>
                  </a:cubicBezTo>
                  <a:cubicBezTo>
                    <a:pt x="229" y="390"/>
                    <a:pt x="254" y="384"/>
                    <a:pt x="333" y="465"/>
                  </a:cubicBezTo>
                  <a:cubicBezTo>
                    <a:pt x="411" y="547"/>
                    <a:pt x="433" y="506"/>
                    <a:pt x="446" y="421"/>
                  </a:cubicBezTo>
                  <a:cubicBezTo>
                    <a:pt x="458" y="336"/>
                    <a:pt x="537" y="424"/>
                    <a:pt x="581" y="481"/>
                  </a:cubicBezTo>
                  <a:cubicBezTo>
                    <a:pt x="625" y="538"/>
                    <a:pt x="694" y="459"/>
                    <a:pt x="697" y="402"/>
                  </a:cubicBezTo>
                  <a:cubicBezTo>
                    <a:pt x="700" y="346"/>
                    <a:pt x="694" y="223"/>
                    <a:pt x="675" y="208"/>
                  </a:cubicBezTo>
                  <a:cubicBezTo>
                    <a:pt x="656" y="192"/>
                    <a:pt x="596" y="154"/>
                    <a:pt x="512" y="132"/>
                  </a:cubicBezTo>
                  <a:cubicBezTo>
                    <a:pt x="427" y="110"/>
                    <a:pt x="392" y="110"/>
                    <a:pt x="329" y="85"/>
                  </a:cubicBezTo>
                  <a:cubicBezTo>
                    <a:pt x="267" y="60"/>
                    <a:pt x="257" y="38"/>
                    <a:pt x="210" y="19"/>
                  </a:cubicBezTo>
                  <a:cubicBezTo>
                    <a:pt x="163" y="0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5" name="ïś1ïḋê"/>
            <p:cNvSpPr/>
            <p:nvPr>
              <p:custDataLst>
                <p:tags r:id="rId24"/>
              </p:custDataLst>
            </p:nvPr>
          </p:nvSpPr>
          <p:spPr bwMode="auto">
            <a:xfrm>
              <a:off x="4441826" y="3841750"/>
              <a:ext cx="355600" cy="952500"/>
            </a:xfrm>
            <a:custGeom>
              <a:avLst/>
              <a:gdLst>
                <a:gd name="T0" fmla="*/ 28 w 186"/>
                <a:gd name="T1" fmla="*/ 0 h 499"/>
                <a:gd name="T2" fmla="*/ 77 w 186"/>
                <a:gd name="T3" fmla="*/ 368 h 499"/>
                <a:gd name="T4" fmla="*/ 186 w 186"/>
                <a:gd name="T5" fmla="*/ 452 h 499"/>
                <a:gd name="T6" fmla="*/ 86 w 186"/>
                <a:gd name="T7" fmla="*/ 301 h 499"/>
                <a:gd name="T8" fmla="*/ 56 w 186"/>
                <a:gd name="T9" fmla="*/ 1 h 499"/>
                <a:gd name="T10" fmla="*/ 28 w 186"/>
                <a:gd name="T11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" h="499">
                  <a:moveTo>
                    <a:pt x="28" y="0"/>
                  </a:moveTo>
                  <a:cubicBezTo>
                    <a:pt x="0" y="118"/>
                    <a:pt x="26" y="281"/>
                    <a:pt x="77" y="368"/>
                  </a:cubicBezTo>
                  <a:cubicBezTo>
                    <a:pt x="129" y="454"/>
                    <a:pt x="161" y="499"/>
                    <a:pt x="186" y="452"/>
                  </a:cubicBezTo>
                  <a:cubicBezTo>
                    <a:pt x="171" y="443"/>
                    <a:pt x="131" y="411"/>
                    <a:pt x="86" y="301"/>
                  </a:cubicBezTo>
                  <a:cubicBezTo>
                    <a:pt x="30" y="161"/>
                    <a:pt x="41" y="53"/>
                    <a:pt x="56" y="1"/>
                  </a:cubicBezTo>
                  <a:cubicBezTo>
                    <a:pt x="56" y="1"/>
                    <a:pt x="45" y="0"/>
                    <a:pt x="28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6" name="î$lïḓè"/>
            <p:cNvSpPr/>
            <p:nvPr>
              <p:custDataLst>
                <p:tags r:id="rId25"/>
              </p:custDataLst>
            </p:nvPr>
          </p:nvSpPr>
          <p:spPr bwMode="auto">
            <a:xfrm>
              <a:off x="4473576" y="3727450"/>
              <a:ext cx="1292225" cy="774700"/>
            </a:xfrm>
            <a:custGeom>
              <a:avLst/>
              <a:gdLst>
                <a:gd name="T0" fmla="*/ 29 w 676"/>
                <a:gd name="T1" fmla="*/ 7 h 406"/>
                <a:gd name="T2" fmla="*/ 0 w 676"/>
                <a:gd name="T3" fmla="*/ 143 h 406"/>
                <a:gd name="T4" fmla="*/ 97 w 676"/>
                <a:gd name="T5" fmla="*/ 138 h 406"/>
                <a:gd name="T6" fmla="*/ 209 w 676"/>
                <a:gd name="T7" fmla="*/ 233 h 406"/>
                <a:gd name="T8" fmla="*/ 336 w 676"/>
                <a:gd name="T9" fmla="*/ 322 h 406"/>
                <a:gd name="T10" fmla="*/ 471 w 676"/>
                <a:gd name="T11" fmla="*/ 264 h 406"/>
                <a:gd name="T12" fmla="*/ 584 w 676"/>
                <a:gd name="T13" fmla="*/ 380 h 406"/>
                <a:gd name="T14" fmla="*/ 673 w 676"/>
                <a:gd name="T15" fmla="*/ 397 h 406"/>
                <a:gd name="T16" fmla="*/ 651 w 676"/>
                <a:gd name="T17" fmla="*/ 208 h 406"/>
                <a:gd name="T18" fmla="*/ 488 w 676"/>
                <a:gd name="T19" fmla="*/ 132 h 406"/>
                <a:gd name="T20" fmla="*/ 305 w 676"/>
                <a:gd name="T21" fmla="*/ 85 h 406"/>
                <a:gd name="T22" fmla="*/ 186 w 676"/>
                <a:gd name="T23" fmla="*/ 19 h 406"/>
                <a:gd name="T24" fmla="*/ 29 w 676"/>
                <a:gd name="T25" fmla="*/ 7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6" h="406">
                  <a:moveTo>
                    <a:pt x="29" y="7"/>
                  </a:moveTo>
                  <a:cubicBezTo>
                    <a:pt x="11" y="45"/>
                    <a:pt x="2" y="93"/>
                    <a:pt x="0" y="143"/>
                  </a:cubicBezTo>
                  <a:cubicBezTo>
                    <a:pt x="47" y="101"/>
                    <a:pt x="77" y="61"/>
                    <a:pt x="97" y="138"/>
                  </a:cubicBezTo>
                  <a:cubicBezTo>
                    <a:pt x="123" y="234"/>
                    <a:pt x="119" y="285"/>
                    <a:pt x="209" y="233"/>
                  </a:cubicBezTo>
                  <a:cubicBezTo>
                    <a:pt x="299" y="181"/>
                    <a:pt x="289" y="244"/>
                    <a:pt x="336" y="322"/>
                  </a:cubicBezTo>
                  <a:cubicBezTo>
                    <a:pt x="383" y="401"/>
                    <a:pt x="438" y="319"/>
                    <a:pt x="471" y="264"/>
                  </a:cubicBezTo>
                  <a:cubicBezTo>
                    <a:pt x="504" y="209"/>
                    <a:pt x="495" y="310"/>
                    <a:pt x="584" y="380"/>
                  </a:cubicBezTo>
                  <a:cubicBezTo>
                    <a:pt x="614" y="404"/>
                    <a:pt x="645" y="406"/>
                    <a:pt x="673" y="397"/>
                  </a:cubicBezTo>
                  <a:cubicBezTo>
                    <a:pt x="676" y="339"/>
                    <a:pt x="669" y="223"/>
                    <a:pt x="651" y="208"/>
                  </a:cubicBezTo>
                  <a:cubicBezTo>
                    <a:pt x="632" y="192"/>
                    <a:pt x="572" y="154"/>
                    <a:pt x="488" y="132"/>
                  </a:cubicBezTo>
                  <a:cubicBezTo>
                    <a:pt x="403" y="110"/>
                    <a:pt x="368" y="110"/>
                    <a:pt x="305" y="85"/>
                  </a:cubicBezTo>
                  <a:cubicBezTo>
                    <a:pt x="243" y="60"/>
                    <a:pt x="233" y="38"/>
                    <a:pt x="186" y="19"/>
                  </a:cubicBezTo>
                  <a:cubicBezTo>
                    <a:pt x="139" y="0"/>
                    <a:pt x="29" y="7"/>
                    <a:pt x="29" y="7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7" name="ïŝļîḍé"/>
            <p:cNvSpPr/>
            <p:nvPr>
              <p:custDataLst>
                <p:tags r:id="rId26"/>
              </p:custDataLst>
            </p:nvPr>
          </p:nvSpPr>
          <p:spPr bwMode="auto">
            <a:xfrm>
              <a:off x="4473576" y="3841750"/>
              <a:ext cx="74613" cy="158750"/>
            </a:xfrm>
            <a:custGeom>
              <a:avLst/>
              <a:gdLst>
                <a:gd name="T0" fmla="*/ 0 w 39"/>
                <a:gd name="T1" fmla="*/ 83 h 83"/>
                <a:gd name="T2" fmla="*/ 29 w 39"/>
                <a:gd name="T3" fmla="*/ 57 h 83"/>
                <a:gd name="T4" fmla="*/ 39 w 39"/>
                <a:gd name="T5" fmla="*/ 1 h 83"/>
                <a:gd name="T6" fmla="*/ 11 w 39"/>
                <a:gd name="T7" fmla="*/ 0 h 83"/>
                <a:gd name="T8" fmla="*/ 0 w 39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83">
                  <a:moveTo>
                    <a:pt x="0" y="83"/>
                  </a:moveTo>
                  <a:cubicBezTo>
                    <a:pt x="10" y="74"/>
                    <a:pt x="20" y="65"/>
                    <a:pt x="29" y="57"/>
                  </a:cubicBezTo>
                  <a:cubicBezTo>
                    <a:pt x="31" y="34"/>
                    <a:pt x="35" y="15"/>
                    <a:pt x="39" y="1"/>
                  </a:cubicBezTo>
                  <a:cubicBezTo>
                    <a:pt x="39" y="1"/>
                    <a:pt x="28" y="0"/>
                    <a:pt x="11" y="0"/>
                  </a:cubicBezTo>
                  <a:cubicBezTo>
                    <a:pt x="5" y="26"/>
                    <a:pt x="1" y="54"/>
                    <a:pt x="0" y="83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8" name="ïṡľíḍê"/>
            <p:cNvSpPr/>
            <p:nvPr>
              <p:custDataLst>
                <p:tags r:id="rId27"/>
              </p:custDataLst>
            </p:nvPr>
          </p:nvSpPr>
          <p:spPr bwMode="auto">
            <a:xfrm>
              <a:off x="5575301" y="4078288"/>
              <a:ext cx="190500" cy="622300"/>
            </a:xfrm>
            <a:custGeom>
              <a:avLst/>
              <a:gdLst>
                <a:gd name="T0" fmla="*/ 7 w 100"/>
                <a:gd name="T1" fmla="*/ 315 h 326"/>
                <a:gd name="T2" fmla="*/ 97 w 100"/>
                <a:gd name="T3" fmla="*/ 218 h 326"/>
                <a:gd name="T4" fmla="*/ 75 w 100"/>
                <a:gd name="T5" fmla="*/ 24 h 326"/>
                <a:gd name="T6" fmla="*/ 39 w 100"/>
                <a:gd name="T7" fmla="*/ 0 h 326"/>
                <a:gd name="T8" fmla="*/ 7 w 100"/>
                <a:gd name="T9" fmla="*/ 31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26">
                  <a:moveTo>
                    <a:pt x="7" y="315"/>
                  </a:moveTo>
                  <a:cubicBezTo>
                    <a:pt x="48" y="326"/>
                    <a:pt x="94" y="265"/>
                    <a:pt x="97" y="218"/>
                  </a:cubicBezTo>
                  <a:cubicBezTo>
                    <a:pt x="100" y="162"/>
                    <a:pt x="94" y="39"/>
                    <a:pt x="75" y="24"/>
                  </a:cubicBezTo>
                  <a:cubicBezTo>
                    <a:pt x="68" y="18"/>
                    <a:pt x="56" y="9"/>
                    <a:pt x="39" y="0"/>
                  </a:cubicBezTo>
                  <a:cubicBezTo>
                    <a:pt x="22" y="66"/>
                    <a:pt x="0" y="143"/>
                    <a:pt x="7" y="315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9" name="iṥḻiḑê"/>
            <p:cNvSpPr/>
            <p:nvPr>
              <p:custDataLst>
                <p:tags r:id="rId28"/>
              </p:custDataLst>
            </p:nvPr>
          </p:nvSpPr>
          <p:spPr bwMode="auto">
            <a:xfrm>
              <a:off x="4637088" y="4291013"/>
              <a:ext cx="1123950" cy="379413"/>
            </a:xfrm>
            <a:custGeom>
              <a:avLst/>
              <a:gdLst>
                <a:gd name="T0" fmla="*/ 0 w 588"/>
                <a:gd name="T1" fmla="*/ 173 h 199"/>
                <a:gd name="T2" fmla="*/ 18 w 588"/>
                <a:gd name="T3" fmla="*/ 199 h 199"/>
                <a:gd name="T4" fmla="*/ 18 w 588"/>
                <a:gd name="T5" fmla="*/ 199 h 199"/>
                <a:gd name="T6" fmla="*/ 90 w 588"/>
                <a:gd name="T7" fmla="*/ 108 h 199"/>
                <a:gd name="T8" fmla="*/ 150 w 588"/>
                <a:gd name="T9" fmla="*/ 55 h 199"/>
                <a:gd name="T10" fmla="*/ 192 w 588"/>
                <a:gd name="T11" fmla="*/ 98 h 199"/>
                <a:gd name="T12" fmla="*/ 209 w 588"/>
                <a:gd name="T13" fmla="*/ 118 h 199"/>
                <a:gd name="T14" fmla="*/ 278 w 588"/>
                <a:gd name="T15" fmla="*/ 135 h 199"/>
                <a:gd name="T16" fmla="*/ 313 w 588"/>
                <a:gd name="T17" fmla="*/ 82 h 199"/>
                <a:gd name="T18" fmla="*/ 327 w 588"/>
                <a:gd name="T19" fmla="*/ 55 h 199"/>
                <a:gd name="T20" fmla="*/ 363 w 588"/>
                <a:gd name="T21" fmla="*/ 37 h 199"/>
                <a:gd name="T22" fmla="*/ 390 w 588"/>
                <a:gd name="T23" fmla="*/ 55 h 199"/>
                <a:gd name="T24" fmla="*/ 450 w 588"/>
                <a:gd name="T25" fmla="*/ 93 h 199"/>
                <a:gd name="T26" fmla="*/ 487 w 588"/>
                <a:gd name="T27" fmla="*/ 112 h 199"/>
                <a:gd name="T28" fmla="*/ 577 w 588"/>
                <a:gd name="T29" fmla="*/ 125 h 199"/>
                <a:gd name="T30" fmla="*/ 586 w 588"/>
                <a:gd name="T31" fmla="*/ 122 h 199"/>
                <a:gd name="T32" fmla="*/ 588 w 588"/>
                <a:gd name="T33" fmla="*/ 107 h 199"/>
                <a:gd name="T34" fmla="*/ 588 w 588"/>
                <a:gd name="T35" fmla="*/ 96 h 199"/>
                <a:gd name="T36" fmla="*/ 571 w 588"/>
                <a:gd name="T37" fmla="*/ 103 h 199"/>
                <a:gd name="T38" fmla="*/ 496 w 588"/>
                <a:gd name="T39" fmla="*/ 92 h 199"/>
                <a:gd name="T40" fmla="*/ 462 w 588"/>
                <a:gd name="T41" fmla="*/ 74 h 199"/>
                <a:gd name="T42" fmla="*/ 402 w 588"/>
                <a:gd name="T43" fmla="*/ 36 h 199"/>
                <a:gd name="T44" fmla="*/ 374 w 588"/>
                <a:gd name="T45" fmla="*/ 18 h 199"/>
                <a:gd name="T46" fmla="*/ 308 w 588"/>
                <a:gd name="T47" fmla="*/ 44 h 199"/>
                <a:gd name="T48" fmla="*/ 293 w 588"/>
                <a:gd name="T49" fmla="*/ 72 h 199"/>
                <a:gd name="T50" fmla="*/ 264 w 588"/>
                <a:gd name="T51" fmla="*/ 118 h 199"/>
                <a:gd name="T52" fmla="*/ 226 w 588"/>
                <a:gd name="T53" fmla="*/ 103 h 199"/>
                <a:gd name="T54" fmla="*/ 209 w 588"/>
                <a:gd name="T55" fmla="*/ 84 h 199"/>
                <a:gd name="T56" fmla="*/ 160 w 588"/>
                <a:gd name="T57" fmla="*/ 36 h 199"/>
                <a:gd name="T58" fmla="*/ 71 w 588"/>
                <a:gd name="T59" fmla="*/ 98 h 199"/>
                <a:gd name="T60" fmla="*/ 15 w 588"/>
                <a:gd name="T61" fmla="*/ 177 h 199"/>
                <a:gd name="T62" fmla="*/ 0 w 588"/>
                <a:gd name="T63" fmla="*/ 17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8" h="199">
                  <a:moveTo>
                    <a:pt x="0" y="173"/>
                  </a:moveTo>
                  <a:cubicBezTo>
                    <a:pt x="6" y="182"/>
                    <a:pt x="12" y="19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44" y="195"/>
                    <a:pt x="60" y="165"/>
                    <a:pt x="90" y="108"/>
                  </a:cubicBezTo>
                  <a:cubicBezTo>
                    <a:pt x="117" y="58"/>
                    <a:pt x="134" y="47"/>
                    <a:pt x="150" y="55"/>
                  </a:cubicBezTo>
                  <a:cubicBezTo>
                    <a:pt x="162" y="62"/>
                    <a:pt x="176" y="78"/>
                    <a:pt x="192" y="98"/>
                  </a:cubicBezTo>
                  <a:cubicBezTo>
                    <a:pt x="197" y="104"/>
                    <a:pt x="202" y="110"/>
                    <a:pt x="209" y="118"/>
                  </a:cubicBezTo>
                  <a:cubicBezTo>
                    <a:pt x="238" y="151"/>
                    <a:pt x="259" y="152"/>
                    <a:pt x="278" y="135"/>
                  </a:cubicBezTo>
                  <a:cubicBezTo>
                    <a:pt x="292" y="124"/>
                    <a:pt x="302" y="104"/>
                    <a:pt x="313" y="82"/>
                  </a:cubicBezTo>
                  <a:cubicBezTo>
                    <a:pt x="317" y="73"/>
                    <a:pt x="322" y="64"/>
                    <a:pt x="327" y="55"/>
                  </a:cubicBezTo>
                  <a:cubicBezTo>
                    <a:pt x="341" y="31"/>
                    <a:pt x="348" y="28"/>
                    <a:pt x="363" y="37"/>
                  </a:cubicBezTo>
                  <a:cubicBezTo>
                    <a:pt x="371" y="42"/>
                    <a:pt x="379" y="47"/>
                    <a:pt x="390" y="55"/>
                  </a:cubicBezTo>
                  <a:cubicBezTo>
                    <a:pt x="406" y="65"/>
                    <a:pt x="425" y="78"/>
                    <a:pt x="450" y="93"/>
                  </a:cubicBezTo>
                  <a:cubicBezTo>
                    <a:pt x="463" y="101"/>
                    <a:pt x="475" y="107"/>
                    <a:pt x="487" y="112"/>
                  </a:cubicBezTo>
                  <a:cubicBezTo>
                    <a:pt x="525" y="128"/>
                    <a:pt x="554" y="130"/>
                    <a:pt x="577" y="125"/>
                  </a:cubicBezTo>
                  <a:cubicBezTo>
                    <a:pt x="580" y="124"/>
                    <a:pt x="583" y="123"/>
                    <a:pt x="586" y="122"/>
                  </a:cubicBezTo>
                  <a:cubicBezTo>
                    <a:pt x="587" y="117"/>
                    <a:pt x="588" y="112"/>
                    <a:pt x="588" y="107"/>
                  </a:cubicBezTo>
                  <a:cubicBezTo>
                    <a:pt x="588" y="104"/>
                    <a:pt x="588" y="100"/>
                    <a:pt x="588" y="96"/>
                  </a:cubicBezTo>
                  <a:cubicBezTo>
                    <a:pt x="584" y="99"/>
                    <a:pt x="578" y="101"/>
                    <a:pt x="571" y="103"/>
                  </a:cubicBezTo>
                  <a:cubicBezTo>
                    <a:pt x="553" y="108"/>
                    <a:pt x="528" y="106"/>
                    <a:pt x="496" y="92"/>
                  </a:cubicBezTo>
                  <a:cubicBezTo>
                    <a:pt x="485" y="87"/>
                    <a:pt x="474" y="81"/>
                    <a:pt x="462" y="74"/>
                  </a:cubicBezTo>
                  <a:cubicBezTo>
                    <a:pt x="436" y="59"/>
                    <a:pt x="417" y="46"/>
                    <a:pt x="402" y="36"/>
                  </a:cubicBezTo>
                  <a:cubicBezTo>
                    <a:pt x="391" y="28"/>
                    <a:pt x="382" y="22"/>
                    <a:pt x="374" y="18"/>
                  </a:cubicBezTo>
                  <a:cubicBezTo>
                    <a:pt x="343" y="0"/>
                    <a:pt x="330" y="5"/>
                    <a:pt x="308" y="44"/>
                  </a:cubicBezTo>
                  <a:cubicBezTo>
                    <a:pt x="303" y="52"/>
                    <a:pt x="298" y="62"/>
                    <a:pt x="293" y="72"/>
                  </a:cubicBezTo>
                  <a:cubicBezTo>
                    <a:pt x="283" y="92"/>
                    <a:pt x="274" y="110"/>
                    <a:pt x="264" y="118"/>
                  </a:cubicBezTo>
                  <a:cubicBezTo>
                    <a:pt x="255" y="126"/>
                    <a:pt x="244" y="124"/>
                    <a:pt x="226" y="103"/>
                  </a:cubicBezTo>
                  <a:cubicBezTo>
                    <a:pt x="220" y="97"/>
                    <a:pt x="215" y="90"/>
                    <a:pt x="209" y="84"/>
                  </a:cubicBezTo>
                  <a:cubicBezTo>
                    <a:pt x="192" y="63"/>
                    <a:pt x="177" y="44"/>
                    <a:pt x="160" y="36"/>
                  </a:cubicBezTo>
                  <a:cubicBezTo>
                    <a:pt x="132" y="21"/>
                    <a:pt x="105" y="32"/>
                    <a:pt x="71" y="98"/>
                  </a:cubicBezTo>
                  <a:cubicBezTo>
                    <a:pt x="44" y="148"/>
                    <a:pt x="30" y="175"/>
                    <a:pt x="15" y="177"/>
                  </a:cubicBezTo>
                  <a:cubicBezTo>
                    <a:pt x="11" y="177"/>
                    <a:pt x="6" y="176"/>
                    <a:pt x="0" y="173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0" name="íšļíḍê"/>
            <p:cNvSpPr/>
            <p:nvPr>
              <p:custDataLst>
                <p:tags r:id="rId29"/>
              </p:custDataLst>
            </p:nvPr>
          </p:nvSpPr>
          <p:spPr bwMode="auto">
            <a:xfrm>
              <a:off x="4637088" y="4602163"/>
              <a:ext cx="88900" cy="68263"/>
            </a:xfrm>
            <a:custGeom>
              <a:avLst/>
              <a:gdLst>
                <a:gd name="T0" fmla="*/ 0 w 47"/>
                <a:gd name="T1" fmla="*/ 10 h 36"/>
                <a:gd name="T2" fmla="*/ 18 w 47"/>
                <a:gd name="T3" fmla="*/ 36 h 36"/>
                <a:gd name="T4" fmla="*/ 18 w 47"/>
                <a:gd name="T5" fmla="*/ 36 h 36"/>
                <a:gd name="T6" fmla="*/ 47 w 47"/>
                <a:gd name="T7" fmla="*/ 18 h 36"/>
                <a:gd name="T8" fmla="*/ 33 w 47"/>
                <a:gd name="T9" fmla="*/ 0 h 36"/>
                <a:gd name="T10" fmla="*/ 15 w 47"/>
                <a:gd name="T11" fmla="*/ 14 h 36"/>
                <a:gd name="T12" fmla="*/ 0 w 47"/>
                <a:gd name="T13" fmla="*/ 1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36">
                  <a:moveTo>
                    <a:pt x="0" y="10"/>
                  </a:moveTo>
                  <a:cubicBezTo>
                    <a:pt x="6" y="19"/>
                    <a:pt x="12" y="28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8" y="34"/>
                    <a:pt x="37" y="29"/>
                    <a:pt x="47" y="18"/>
                  </a:cubicBezTo>
                  <a:cubicBezTo>
                    <a:pt x="42" y="13"/>
                    <a:pt x="38" y="7"/>
                    <a:pt x="33" y="0"/>
                  </a:cubicBezTo>
                  <a:cubicBezTo>
                    <a:pt x="27" y="8"/>
                    <a:pt x="21" y="13"/>
                    <a:pt x="15" y="14"/>
                  </a:cubicBezTo>
                  <a:cubicBezTo>
                    <a:pt x="11" y="14"/>
                    <a:pt x="6" y="13"/>
                    <a:pt x="0" y="10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1" name="ís1íḋê"/>
            <p:cNvSpPr/>
            <p:nvPr>
              <p:custDataLst>
                <p:tags r:id="rId30"/>
              </p:custDataLst>
            </p:nvPr>
          </p:nvSpPr>
          <p:spPr bwMode="auto">
            <a:xfrm>
              <a:off x="5210176" y="4297363"/>
              <a:ext cx="550863" cy="201613"/>
            </a:xfrm>
            <a:custGeom>
              <a:avLst/>
              <a:gdLst>
                <a:gd name="T0" fmla="*/ 288 w 288"/>
                <a:gd name="T1" fmla="*/ 99 h 106"/>
                <a:gd name="T2" fmla="*/ 288 w 288"/>
                <a:gd name="T3" fmla="*/ 93 h 106"/>
                <a:gd name="T4" fmla="*/ 271 w 288"/>
                <a:gd name="T5" fmla="*/ 100 h 106"/>
                <a:gd name="T6" fmla="*/ 234 w 288"/>
                <a:gd name="T7" fmla="*/ 101 h 106"/>
                <a:gd name="T8" fmla="*/ 288 w 288"/>
                <a:gd name="T9" fmla="*/ 99 h 106"/>
                <a:gd name="T10" fmla="*/ 59 w 288"/>
                <a:gd name="T11" fmla="*/ 8 h 106"/>
                <a:gd name="T12" fmla="*/ 8 w 288"/>
                <a:gd name="T13" fmla="*/ 41 h 106"/>
                <a:gd name="T14" fmla="*/ 0 w 288"/>
                <a:gd name="T15" fmla="*/ 56 h 106"/>
                <a:gd name="T16" fmla="*/ 59 w 288"/>
                <a:gd name="T17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" h="106">
                  <a:moveTo>
                    <a:pt x="288" y="99"/>
                  </a:moveTo>
                  <a:cubicBezTo>
                    <a:pt x="288" y="97"/>
                    <a:pt x="288" y="95"/>
                    <a:pt x="288" y="93"/>
                  </a:cubicBezTo>
                  <a:cubicBezTo>
                    <a:pt x="284" y="96"/>
                    <a:pt x="278" y="98"/>
                    <a:pt x="271" y="100"/>
                  </a:cubicBezTo>
                  <a:cubicBezTo>
                    <a:pt x="261" y="103"/>
                    <a:pt x="248" y="103"/>
                    <a:pt x="234" y="101"/>
                  </a:cubicBezTo>
                  <a:cubicBezTo>
                    <a:pt x="252" y="106"/>
                    <a:pt x="271" y="105"/>
                    <a:pt x="288" y="99"/>
                  </a:cubicBezTo>
                  <a:close/>
                  <a:moveTo>
                    <a:pt x="59" y="8"/>
                  </a:moveTo>
                  <a:cubicBezTo>
                    <a:pt x="38" y="0"/>
                    <a:pt x="26" y="9"/>
                    <a:pt x="8" y="41"/>
                  </a:cubicBezTo>
                  <a:cubicBezTo>
                    <a:pt x="5" y="46"/>
                    <a:pt x="3" y="51"/>
                    <a:pt x="0" y="56"/>
                  </a:cubicBezTo>
                  <a:cubicBezTo>
                    <a:pt x="21" y="53"/>
                    <a:pt x="41" y="32"/>
                    <a:pt x="59" y="8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2" name="íślïḍé"/>
            <p:cNvSpPr/>
            <p:nvPr>
              <p:custDataLst>
                <p:tags r:id="rId31"/>
              </p:custDataLst>
            </p:nvPr>
          </p:nvSpPr>
          <p:spPr bwMode="auto">
            <a:xfrm>
              <a:off x="5586413" y="4468813"/>
              <a:ext cx="174625" cy="69850"/>
            </a:xfrm>
            <a:custGeom>
              <a:avLst/>
              <a:gdLst>
                <a:gd name="T0" fmla="*/ 0 w 91"/>
                <a:gd name="T1" fmla="*/ 23 h 37"/>
                <a:gd name="T2" fmla="*/ 80 w 91"/>
                <a:gd name="T3" fmla="*/ 32 h 37"/>
                <a:gd name="T4" fmla="*/ 89 w 91"/>
                <a:gd name="T5" fmla="*/ 29 h 37"/>
                <a:gd name="T6" fmla="*/ 91 w 91"/>
                <a:gd name="T7" fmla="*/ 14 h 37"/>
                <a:gd name="T8" fmla="*/ 91 w 91"/>
                <a:gd name="T9" fmla="*/ 3 h 37"/>
                <a:gd name="T10" fmla="*/ 74 w 91"/>
                <a:gd name="T11" fmla="*/ 10 h 37"/>
                <a:gd name="T12" fmla="*/ 1 w 91"/>
                <a:gd name="T13" fmla="*/ 0 h 37"/>
                <a:gd name="T14" fmla="*/ 0 w 91"/>
                <a:gd name="T15" fmla="*/ 2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37">
                  <a:moveTo>
                    <a:pt x="0" y="23"/>
                  </a:moveTo>
                  <a:cubicBezTo>
                    <a:pt x="33" y="36"/>
                    <a:pt x="59" y="37"/>
                    <a:pt x="80" y="32"/>
                  </a:cubicBezTo>
                  <a:cubicBezTo>
                    <a:pt x="83" y="31"/>
                    <a:pt x="86" y="30"/>
                    <a:pt x="89" y="29"/>
                  </a:cubicBezTo>
                  <a:cubicBezTo>
                    <a:pt x="90" y="24"/>
                    <a:pt x="91" y="19"/>
                    <a:pt x="91" y="14"/>
                  </a:cubicBezTo>
                  <a:cubicBezTo>
                    <a:pt x="91" y="11"/>
                    <a:pt x="91" y="7"/>
                    <a:pt x="91" y="3"/>
                  </a:cubicBezTo>
                  <a:cubicBezTo>
                    <a:pt x="87" y="6"/>
                    <a:pt x="81" y="8"/>
                    <a:pt x="74" y="10"/>
                  </a:cubicBezTo>
                  <a:cubicBezTo>
                    <a:pt x="56" y="14"/>
                    <a:pt x="32" y="13"/>
                    <a:pt x="1" y="0"/>
                  </a:cubicBezTo>
                  <a:cubicBezTo>
                    <a:pt x="0" y="7"/>
                    <a:pt x="0" y="15"/>
                    <a:pt x="0" y="23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3" name="ïṣḷîḑé"/>
            <p:cNvSpPr/>
            <p:nvPr>
              <p:custDataLst>
                <p:tags r:id="rId32"/>
              </p:custDataLst>
            </p:nvPr>
          </p:nvSpPr>
          <p:spPr bwMode="auto">
            <a:xfrm>
              <a:off x="4330701" y="2990850"/>
              <a:ext cx="1514475" cy="1457325"/>
            </a:xfrm>
            <a:custGeom>
              <a:avLst/>
              <a:gdLst>
                <a:gd name="T0" fmla="*/ 73 w 792"/>
                <a:gd name="T1" fmla="*/ 122 h 763"/>
                <a:gd name="T2" fmla="*/ 19 w 792"/>
                <a:gd name="T3" fmla="*/ 446 h 763"/>
                <a:gd name="T4" fmla="*/ 176 w 792"/>
                <a:gd name="T5" fmla="*/ 427 h 763"/>
                <a:gd name="T6" fmla="*/ 258 w 792"/>
                <a:gd name="T7" fmla="*/ 594 h 763"/>
                <a:gd name="T8" fmla="*/ 396 w 792"/>
                <a:gd name="T9" fmla="*/ 625 h 763"/>
                <a:gd name="T10" fmla="*/ 525 w 792"/>
                <a:gd name="T11" fmla="*/ 584 h 763"/>
                <a:gd name="T12" fmla="*/ 581 w 792"/>
                <a:gd name="T13" fmla="*/ 588 h 763"/>
                <a:gd name="T14" fmla="*/ 735 w 792"/>
                <a:gd name="T15" fmla="*/ 569 h 763"/>
                <a:gd name="T16" fmla="*/ 748 w 792"/>
                <a:gd name="T17" fmla="*/ 236 h 763"/>
                <a:gd name="T18" fmla="*/ 481 w 792"/>
                <a:gd name="T19" fmla="*/ 154 h 763"/>
                <a:gd name="T20" fmla="*/ 73 w 792"/>
                <a:gd name="T21" fmla="*/ 122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2" h="763">
                  <a:moveTo>
                    <a:pt x="73" y="122"/>
                  </a:moveTo>
                  <a:cubicBezTo>
                    <a:pt x="32" y="204"/>
                    <a:pt x="0" y="358"/>
                    <a:pt x="19" y="446"/>
                  </a:cubicBezTo>
                  <a:cubicBezTo>
                    <a:pt x="38" y="534"/>
                    <a:pt x="129" y="427"/>
                    <a:pt x="176" y="427"/>
                  </a:cubicBezTo>
                  <a:cubicBezTo>
                    <a:pt x="223" y="427"/>
                    <a:pt x="161" y="631"/>
                    <a:pt x="258" y="594"/>
                  </a:cubicBezTo>
                  <a:cubicBezTo>
                    <a:pt x="355" y="556"/>
                    <a:pt x="346" y="487"/>
                    <a:pt x="396" y="625"/>
                  </a:cubicBezTo>
                  <a:cubicBezTo>
                    <a:pt x="446" y="763"/>
                    <a:pt x="465" y="644"/>
                    <a:pt x="525" y="584"/>
                  </a:cubicBezTo>
                  <a:cubicBezTo>
                    <a:pt x="561" y="548"/>
                    <a:pt x="568" y="562"/>
                    <a:pt x="581" y="588"/>
                  </a:cubicBezTo>
                  <a:cubicBezTo>
                    <a:pt x="644" y="729"/>
                    <a:pt x="689" y="725"/>
                    <a:pt x="735" y="569"/>
                  </a:cubicBezTo>
                  <a:cubicBezTo>
                    <a:pt x="792" y="380"/>
                    <a:pt x="773" y="258"/>
                    <a:pt x="748" y="236"/>
                  </a:cubicBezTo>
                  <a:cubicBezTo>
                    <a:pt x="723" y="214"/>
                    <a:pt x="500" y="163"/>
                    <a:pt x="481" y="154"/>
                  </a:cubicBezTo>
                  <a:cubicBezTo>
                    <a:pt x="462" y="144"/>
                    <a:pt x="267" y="0"/>
                    <a:pt x="73" y="122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4" name="îṡḻíḑé"/>
            <p:cNvSpPr/>
            <p:nvPr>
              <p:custDataLst>
                <p:tags r:id="rId33"/>
              </p:custDataLst>
            </p:nvPr>
          </p:nvSpPr>
          <p:spPr bwMode="auto">
            <a:xfrm>
              <a:off x="4332288" y="3233738"/>
              <a:ext cx="173038" cy="679450"/>
            </a:xfrm>
            <a:custGeom>
              <a:avLst/>
              <a:gdLst>
                <a:gd name="T0" fmla="*/ 69 w 90"/>
                <a:gd name="T1" fmla="*/ 0 h 356"/>
                <a:gd name="T2" fmla="*/ 18 w 90"/>
                <a:gd name="T3" fmla="*/ 319 h 356"/>
                <a:gd name="T4" fmla="*/ 58 w 90"/>
                <a:gd name="T5" fmla="*/ 353 h 356"/>
                <a:gd name="T6" fmla="*/ 36 w 90"/>
                <a:gd name="T7" fmla="*/ 246 h 356"/>
                <a:gd name="T8" fmla="*/ 90 w 90"/>
                <a:gd name="T9" fmla="*/ 12 h 356"/>
                <a:gd name="T10" fmla="*/ 69 w 90"/>
                <a:gd name="T11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356">
                  <a:moveTo>
                    <a:pt x="69" y="0"/>
                  </a:moveTo>
                  <a:cubicBezTo>
                    <a:pt x="30" y="83"/>
                    <a:pt x="0" y="233"/>
                    <a:pt x="18" y="319"/>
                  </a:cubicBezTo>
                  <a:cubicBezTo>
                    <a:pt x="25" y="349"/>
                    <a:pt x="39" y="356"/>
                    <a:pt x="58" y="353"/>
                  </a:cubicBezTo>
                  <a:cubicBezTo>
                    <a:pt x="50" y="337"/>
                    <a:pt x="36" y="303"/>
                    <a:pt x="36" y="246"/>
                  </a:cubicBezTo>
                  <a:cubicBezTo>
                    <a:pt x="36" y="163"/>
                    <a:pt x="65" y="75"/>
                    <a:pt x="90" y="12"/>
                  </a:cubicBezTo>
                  <a:cubicBezTo>
                    <a:pt x="90" y="12"/>
                    <a:pt x="81" y="6"/>
                    <a:pt x="69" y="0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5" name="ïŝļíḑê"/>
            <p:cNvSpPr/>
            <p:nvPr>
              <p:custDataLst>
                <p:tags r:id="rId34"/>
              </p:custDataLst>
            </p:nvPr>
          </p:nvSpPr>
          <p:spPr bwMode="auto">
            <a:xfrm>
              <a:off x="5227638" y="3271838"/>
              <a:ext cx="582613" cy="1036638"/>
            </a:xfrm>
            <a:custGeom>
              <a:avLst/>
              <a:gdLst>
                <a:gd name="T0" fmla="*/ 196 w 305"/>
                <a:gd name="T1" fmla="*/ 543 h 543"/>
                <a:gd name="T2" fmla="*/ 266 w 305"/>
                <a:gd name="T3" fmla="*/ 422 h 543"/>
                <a:gd name="T4" fmla="*/ 303 w 305"/>
                <a:gd name="T5" fmla="*/ 184 h 543"/>
                <a:gd name="T6" fmla="*/ 238 w 305"/>
                <a:gd name="T7" fmla="*/ 84 h 543"/>
                <a:gd name="T8" fmla="*/ 287 w 305"/>
                <a:gd name="T9" fmla="*/ 100 h 543"/>
                <a:gd name="T10" fmla="*/ 279 w 305"/>
                <a:gd name="T11" fmla="*/ 89 h 543"/>
                <a:gd name="T12" fmla="*/ 12 w 305"/>
                <a:gd name="T13" fmla="*/ 7 h 543"/>
                <a:gd name="T14" fmla="*/ 0 w 305"/>
                <a:gd name="T15" fmla="*/ 0 h 543"/>
                <a:gd name="T16" fmla="*/ 192 w 305"/>
                <a:gd name="T17" fmla="*/ 230 h 543"/>
                <a:gd name="T18" fmla="*/ 238 w 305"/>
                <a:gd name="T19" fmla="*/ 332 h 543"/>
                <a:gd name="T20" fmla="*/ 196 w 305"/>
                <a:gd name="T21" fmla="*/ 543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5" h="543">
                  <a:moveTo>
                    <a:pt x="196" y="543"/>
                  </a:moveTo>
                  <a:cubicBezTo>
                    <a:pt x="221" y="539"/>
                    <a:pt x="243" y="499"/>
                    <a:pt x="266" y="422"/>
                  </a:cubicBezTo>
                  <a:cubicBezTo>
                    <a:pt x="296" y="323"/>
                    <a:pt x="305" y="242"/>
                    <a:pt x="303" y="184"/>
                  </a:cubicBezTo>
                  <a:cubicBezTo>
                    <a:pt x="270" y="133"/>
                    <a:pt x="238" y="84"/>
                    <a:pt x="238" y="84"/>
                  </a:cubicBezTo>
                  <a:cubicBezTo>
                    <a:pt x="238" y="84"/>
                    <a:pt x="259" y="92"/>
                    <a:pt x="287" y="100"/>
                  </a:cubicBezTo>
                  <a:cubicBezTo>
                    <a:pt x="285" y="95"/>
                    <a:pt x="282" y="91"/>
                    <a:pt x="279" y="89"/>
                  </a:cubicBezTo>
                  <a:cubicBezTo>
                    <a:pt x="254" y="67"/>
                    <a:pt x="31" y="16"/>
                    <a:pt x="12" y="7"/>
                  </a:cubicBezTo>
                  <a:cubicBezTo>
                    <a:pt x="10" y="6"/>
                    <a:pt x="6" y="3"/>
                    <a:pt x="0" y="0"/>
                  </a:cubicBezTo>
                  <a:cubicBezTo>
                    <a:pt x="46" y="97"/>
                    <a:pt x="106" y="163"/>
                    <a:pt x="192" y="230"/>
                  </a:cubicBezTo>
                  <a:cubicBezTo>
                    <a:pt x="229" y="258"/>
                    <a:pt x="240" y="298"/>
                    <a:pt x="238" y="332"/>
                  </a:cubicBezTo>
                  <a:cubicBezTo>
                    <a:pt x="233" y="403"/>
                    <a:pt x="209" y="448"/>
                    <a:pt x="196" y="543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6" name="îṡlïḋè"/>
            <p:cNvSpPr/>
            <p:nvPr>
              <p:custDataLst>
                <p:tags r:id="rId35"/>
              </p:custDataLst>
            </p:nvPr>
          </p:nvSpPr>
          <p:spPr bwMode="auto">
            <a:xfrm>
              <a:off x="4398963" y="2990850"/>
              <a:ext cx="1441450" cy="1087438"/>
            </a:xfrm>
            <a:custGeom>
              <a:avLst/>
              <a:gdLst>
                <a:gd name="T0" fmla="*/ 37 w 754"/>
                <a:gd name="T1" fmla="*/ 122 h 570"/>
                <a:gd name="T2" fmla="*/ 0 w 754"/>
                <a:gd name="T3" fmla="*/ 226 h 570"/>
                <a:gd name="T4" fmla="*/ 99 w 754"/>
                <a:gd name="T5" fmla="*/ 191 h 570"/>
                <a:gd name="T6" fmla="*/ 96 w 754"/>
                <a:gd name="T7" fmla="*/ 328 h 570"/>
                <a:gd name="T8" fmla="*/ 224 w 754"/>
                <a:gd name="T9" fmla="*/ 292 h 570"/>
                <a:gd name="T10" fmla="*/ 237 w 754"/>
                <a:gd name="T11" fmla="*/ 424 h 570"/>
                <a:gd name="T12" fmla="*/ 330 w 754"/>
                <a:gd name="T13" fmla="*/ 394 h 570"/>
                <a:gd name="T14" fmla="*/ 364 w 754"/>
                <a:gd name="T15" fmla="*/ 480 h 570"/>
                <a:gd name="T16" fmla="*/ 466 w 754"/>
                <a:gd name="T17" fmla="*/ 474 h 570"/>
                <a:gd name="T18" fmla="*/ 592 w 754"/>
                <a:gd name="T19" fmla="*/ 447 h 570"/>
                <a:gd name="T20" fmla="*/ 674 w 754"/>
                <a:gd name="T21" fmla="*/ 531 h 570"/>
                <a:gd name="T22" fmla="*/ 709 w 754"/>
                <a:gd name="T23" fmla="*/ 534 h 570"/>
                <a:gd name="T24" fmla="*/ 712 w 754"/>
                <a:gd name="T25" fmla="*/ 236 h 570"/>
                <a:gd name="T26" fmla="*/ 445 w 754"/>
                <a:gd name="T27" fmla="*/ 154 h 570"/>
                <a:gd name="T28" fmla="*/ 37 w 754"/>
                <a:gd name="T29" fmla="*/ 122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4" h="570">
                  <a:moveTo>
                    <a:pt x="37" y="122"/>
                  </a:moveTo>
                  <a:cubicBezTo>
                    <a:pt x="23" y="150"/>
                    <a:pt x="10" y="187"/>
                    <a:pt x="0" y="226"/>
                  </a:cubicBezTo>
                  <a:cubicBezTo>
                    <a:pt x="40" y="222"/>
                    <a:pt x="81" y="205"/>
                    <a:pt x="99" y="191"/>
                  </a:cubicBezTo>
                  <a:cubicBezTo>
                    <a:pt x="122" y="173"/>
                    <a:pt x="74" y="300"/>
                    <a:pt x="96" y="328"/>
                  </a:cubicBezTo>
                  <a:cubicBezTo>
                    <a:pt x="118" y="356"/>
                    <a:pt x="223" y="239"/>
                    <a:pt x="224" y="292"/>
                  </a:cubicBezTo>
                  <a:cubicBezTo>
                    <a:pt x="226" y="345"/>
                    <a:pt x="212" y="427"/>
                    <a:pt x="237" y="424"/>
                  </a:cubicBezTo>
                  <a:cubicBezTo>
                    <a:pt x="262" y="421"/>
                    <a:pt x="319" y="358"/>
                    <a:pt x="330" y="394"/>
                  </a:cubicBezTo>
                  <a:cubicBezTo>
                    <a:pt x="341" y="430"/>
                    <a:pt x="316" y="491"/>
                    <a:pt x="364" y="480"/>
                  </a:cubicBezTo>
                  <a:cubicBezTo>
                    <a:pt x="413" y="469"/>
                    <a:pt x="419" y="378"/>
                    <a:pt x="466" y="474"/>
                  </a:cubicBezTo>
                  <a:cubicBezTo>
                    <a:pt x="513" y="570"/>
                    <a:pt x="565" y="479"/>
                    <a:pt x="592" y="447"/>
                  </a:cubicBezTo>
                  <a:cubicBezTo>
                    <a:pt x="619" y="416"/>
                    <a:pt x="642" y="512"/>
                    <a:pt x="674" y="531"/>
                  </a:cubicBezTo>
                  <a:cubicBezTo>
                    <a:pt x="682" y="536"/>
                    <a:pt x="695" y="536"/>
                    <a:pt x="709" y="534"/>
                  </a:cubicBezTo>
                  <a:cubicBezTo>
                    <a:pt x="754" y="365"/>
                    <a:pt x="736" y="256"/>
                    <a:pt x="712" y="236"/>
                  </a:cubicBezTo>
                  <a:cubicBezTo>
                    <a:pt x="687" y="214"/>
                    <a:pt x="464" y="163"/>
                    <a:pt x="445" y="154"/>
                  </a:cubicBezTo>
                  <a:cubicBezTo>
                    <a:pt x="426" y="144"/>
                    <a:pt x="231" y="0"/>
                    <a:pt x="37" y="122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7" name="îŝ1îde"/>
            <p:cNvSpPr/>
            <p:nvPr>
              <p:custDataLst>
                <p:tags r:id="rId36"/>
              </p:custDataLst>
            </p:nvPr>
          </p:nvSpPr>
          <p:spPr bwMode="auto">
            <a:xfrm>
              <a:off x="4398963" y="3233738"/>
              <a:ext cx="106363" cy="188913"/>
            </a:xfrm>
            <a:custGeom>
              <a:avLst/>
              <a:gdLst>
                <a:gd name="T0" fmla="*/ 5 w 55"/>
                <a:gd name="T1" fmla="*/ 78 h 99"/>
                <a:gd name="T2" fmla="*/ 5 w 55"/>
                <a:gd name="T3" fmla="*/ 78 h 99"/>
                <a:gd name="T4" fmla="*/ 4 w 55"/>
                <a:gd name="T5" fmla="*/ 83 h 99"/>
                <a:gd name="T6" fmla="*/ 4 w 55"/>
                <a:gd name="T7" fmla="*/ 83 h 99"/>
                <a:gd name="T8" fmla="*/ 3 w 55"/>
                <a:gd name="T9" fmla="*/ 88 h 99"/>
                <a:gd name="T10" fmla="*/ 2 w 55"/>
                <a:gd name="T11" fmla="*/ 88 h 99"/>
                <a:gd name="T12" fmla="*/ 1 w 55"/>
                <a:gd name="T13" fmla="*/ 94 h 99"/>
                <a:gd name="T14" fmla="*/ 1 w 55"/>
                <a:gd name="T15" fmla="*/ 94 h 99"/>
                <a:gd name="T16" fmla="*/ 0 w 55"/>
                <a:gd name="T17" fmla="*/ 99 h 99"/>
                <a:gd name="T18" fmla="*/ 0 w 55"/>
                <a:gd name="T19" fmla="*/ 99 h 99"/>
                <a:gd name="T20" fmla="*/ 26 w 55"/>
                <a:gd name="T21" fmla="*/ 95 h 99"/>
                <a:gd name="T22" fmla="*/ 55 w 55"/>
                <a:gd name="T23" fmla="*/ 12 h 99"/>
                <a:gd name="T24" fmla="*/ 34 w 55"/>
                <a:gd name="T25" fmla="*/ 0 h 99"/>
                <a:gd name="T26" fmla="*/ 5 w 55"/>
                <a:gd name="T27" fmla="*/ 7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99">
                  <a:moveTo>
                    <a:pt x="5" y="78"/>
                  </a:moveTo>
                  <a:cubicBezTo>
                    <a:pt x="5" y="78"/>
                    <a:pt x="5" y="78"/>
                    <a:pt x="5" y="78"/>
                  </a:cubicBezTo>
                  <a:cubicBezTo>
                    <a:pt x="5" y="80"/>
                    <a:pt x="4" y="81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5"/>
                    <a:pt x="3" y="87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90"/>
                    <a:pt x="2" y="92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1" y="95"/>
                    <a:pt x="0" y="97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9" y="98"/>
                    <a:pt x="17" y="97"/>
                    <a:pt x="26" y="95"/>
                  </a:cubicBezTo>
                  <a:cubicBezTo>
                    <a:pt x="35" y="64"/>
                    <a:pt x="45" y="36"/>
                    <a:pt x="55" y="12"/>
                  </a:cubicBezTo>
                  <a:cubicBezTo>
                    <a:pt x="55" y="12"/>
                    <a:pt x="46" y="6"/>
                    <a:pt x="34" y="0"/>
                  </a:cubicBezTo>
                  <a:cubicBezTo>
                    <a:pt x="24" y="22"/>
                    <a:pt x="14" y="49"/>
                    <a:pt x="5" y="7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8" name="îṡlíḋê"/>
            <p:cNvSpPr/>
            <p:nvPr>
              <p:custDataLst>
                <p:tags r:id="rId37"/>
              </p:custDataLst>
            </p:nvPr>
          </p:nvSpPr>
          <p:spPr bwMode="auto">
            <a:xfrm>
              <a:off x="4357688" y="3633788"/>
              <a:ext cx="1362075" cy="614363"/>
            </a:xfrm>
            <a:custGeom>
              <a:avLst/>
              <a:gdLst>
                <a:gd name="T0" fmla="*/ 0 w 713"/>
                <a:gd name="T1" fmla="*/ 51 h 322"/>
                <a:gd name="T2" fmla="*/ 2 w 713"/>
                <a:gd name="T3" fmla="*/ 89 h 322"/>
                <a:gd name="T4" fmla="*/ 83 w 713"/>
                <a:gd name="T5" fmla="*/ 76 h 322"/>
                <a:gd name="T6" fmla="*/ 109 w 713"/>
                <a:gd name="T7" fmla="*/ 61 h 322"/>
                <a:gd name="T8" fmla="*/ 182 w 713"/>
                <a:gd name="T9" fmla="*/ 25 h 322"/>
                <a:gd name="T10" fmla="*/ 209 w 713"/>
                <a:gd name="T11" fmla="*/ 72 h 322"/>
                <a:gd name="T12" fmla="*/ 233 w 713"/>
                <a:gd name="T13" fmla="*/ 164 h 322"/>
                <a:gd name="T14" fmla="*/ 295 w 713"/>
                <a:gd name="T15" fmla="*/ 149 h 322"/>
                <a:gd name="T16" fmla="*/ 346 w 713"/>
                <a:gd name="T17" fmla="*/ 120 h 322"/>
                <a:gd name="T18" fmla="*/ 389 w 713"/>
                <a:gd name="T19" fmla="*/ 189 h 322"/>
                <a:gd name="T20" fmla="*/ 448 w 713"/>
                <a:gd name="T21" fmla="*/ 247 h 322"/>
                <a:gd name="T22" fmla="*/ 487 w 713"/>
                <a:gd name="T23" fmla="*/ 218 h 322"/>
                <a:gd name="T24" fmla="*/ 518 w 713"/>
                <a:gd name="T25" fmla="*/ 192 h 322"/>
                <a:gd name="T26" fmla="*/ 559 w 713"/>
                <a:gd name="T27" fmla="*/ 181 h 322"/>
                <a:gd name="T28" fmla="*/ 594 w 713"/>
                <a:gd name="T29" fmla="*/ 227 h 322"/>
                <a:gd name="T30" fmla="*/ 643 w 713"/>
                <a:gd name="T31" fmla="*/ 305 h 322"/>
                <a:gd name="T32" fmla="*/ 690 w 713"/>
                <a:gd name="T33" fmla="*/ 313 h 322"/>
                <a:gd name="T34" fmla="*/ 713 w 713"/>
                <a:gd name="T35" fmla="*/ 259 h 322"/>
                <a:gd name="T36" fmla="*/ 702 w 713"/>
                <a:gd name="T37" fmla="*/ 273 h 322"/>
                <a:gd name="T38" fmla="*/ 658 w 713"/>
                <a:gd name="T39" fmla="*/ 288 h 322"/>
                <a:gd name="T40" fmla="*/ 614 w 713"/>
                <a:gd name="T41" fmla="*/ 217 h 322"/>
                <a:gd name="T42" fmla="*/ 568 w 713"/>
                <a:gd name="T43" fmla="*/ 160 h 322"/>
                <a:gd name="T44" fmla="*/ 507 w 713"/>
                <a:gd name="T45" fmla="*/ 173 h 322"/>
                <a:gd name="T46" fmla="*/ 472 w 713"/>
                <a:gd name="T47" fmla="*/ 202 h 322"/>
                <a:gd name="T48" fmla="*/ 441 w 713"/>
                <a:gd name="T49" fmla="*/ 226 h 322"/>
                <a:gd name="T50" fmla="*/ 410 w 713"/>
                <a:gd name="T51" fmla="*/ 183 h 322"/>
                <a:gd name="T52" fmla="*/ 350 w 713"/>
                <a:gd name="T53" fmla="*/ 98 h 322"/>
                <a:gd name="T54" fmla="*/ 281 w 713"/>
                <a:gd name="T55" fmla="*/ 132 h 322"/>
                <a:gd name="T56" fmla="*/ 248 w 713"/>
                <a:gd name="T57" fmla="*/ 149 h 322"/>
                <a:gd name="T58" fmla="*/ 231 w 713"/>
                <a:gd name="T59" fmla="*/ 70 h 322"/>
                <a:gd name="T60" fmla="*/ 180 w 713"/>
                <a:gd name="T61" fmla="*/ 3 h 322"/>
                <a:gd name="T62" fmla="*/ 97 w 713"/>
                <a:gd name="T63" fmla="*/ 42 h 322"/>
                <a:gd name="T64" fmla="*/ 72 w 713"/>
                <a:gd name="T65" fmla="*/ 57 h 322"/>
                <a:gd name="T66" fmla="*/ 7 w 713"/>
                <a:gd name="T67" fmla="*/ 64 h 322"/>
                <a:gd name="T68" fmla="*/ 0 w 713"/>
                <a:gd name="T69" fmla="*/ 5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3" h="322">
                  <a:moveTo>
                    <a:pt x="0" y="51"/>
                  </a:moveTo>
                  <a:cubicBezTo>
                    <a:pt x="0" y="64"/>
                    <a:pt x="0" y="77"/>
                    <a:pt x="2" y="89"/>
                  </a:cubicBezTo>
                  <a:cubicBezTo>
                    <a:pt x="19" y="100"/>
                    <a:pt x="45" y="98"/>
                    <a:pt x="83" y="76"/>
                  </a:cubicBezTo>
                  <a:cubicBezTo>
                    <a:pt x="94" y="70"/>
                    <a:pt x="101" y="65"/>
                    <a:pt x="109" y="61"/>
                  </a:cubicBezTo>
                  <a:cubicBezTo>
                    <a:pt x="140" y="42"/>
                    <a:pt x="165" y="27"/>
                    <a:pt x="182" y="25"/>
                  </a:cubicBezTo>
                  <a:cubicBezTo>
                    <a:pt x="197" y="24"/>
                    <a:pt x="206" y="36"/>
                    <a:pt x="209" y="72"/>
                  </a:cubicBezTo>
                  <a:cubicBezTo>
                    <a:pt x="214" y="123"/>
                    <a:pt x="221" y="152"/>
                    <a:pt x="233" y="164"/>
                  </a:cubicBezTo>
                  <a:cubicBezTo>
                    <a:pt x="248" y="180"/>
                    <a:pt x="267" y="173"/>
                    <a:pt x="295" y="149"/>
                  </a:cubicBezTo>
                  <a:cubicBezTo>
                    <a:pt x="316" y="131"/>
                    <a:pt x="333" y="118"/>
                    <a:pt x="346" y="120"/>
                  </a:cubicBezTo>
                  <a:cubicBezTo>
                    <a:pt x="360" y="122"/>
                    <a:pt x="374" y="141"/>
                    <a:pt x="389" y="189"/>
                  </a:cubicBezTo>
                  <a:cubicBezTo>
                    <a:pt x="406" y="243"/>
                    <a:pt x="425" y="254"/>
                    <a:pt x="448" y="247"/>
                  </a:cubicBezTo>
                  <a:cubicBezTo>
                    <a:pt x="461" y="243"/>
                    <a:pt x="474" y="231"/>
                    <a:pt x="487" y="218"/>
                  </a:cubicBezTo>
                  <a:cubicBezTo>
                    <a:pt x="497" y="208"/>
                    <a:pt x="508" y="198"/>
                    <a:pt x="518" y="192"/>
                  </a:cubicBezTo>
                  <a:cubicBezTo>
                    <a:pt x="537" y="182"/>
                    <a:pt x="550" y="177"/>
                    <a:pt x="559" y="181"/>
                  </a:cubicBezTo>
                  <a:cubicBezTo>
                    <a:pt x="570" y="185"/>
                    <a:pt x="580" y="200"/>
                    <a:pt x="594" y="227"/>
                  </a:cubicBezTo>
                  <a:cubicBezTo>
                    <a:pt x="609" y="258"/>
                    <a:pt x="625" y="289"/>
                    <a:pt x="643" y="305"/>
                  </a:cubicBezTo>
                  <a:cubicBezTo>
                    <a:pt x="658" y="317"/>
                    <a:pt x="673" y="322"/>
                    <a:pt x="690" y="313"/>
                  </a:cubicBezTo>
                  <a:cubicBezTo>
                    <a:pt x="698" y="299"/>
                    <a:pt x="705" y="281"/>
                    <a:pt x="713" y="259"/>
                  </a:cubicBezTo>
                  <a:cubicBezTo>
                    <a:pt x="709" y="263"/>
                    <a:pt x="706" y="268"/>
                    <a:pt x="702" y="273"/>
                  </a:cubicBezTo>
                  <a:cubicBezTo>
                    <a:pt x="683" y="297"/>
                    <a:pt x="670" y="298"/>
                    <a:pt x="658" y="288"/>
                  </a:cubicBezTo>
                  <a:cubicBezTo>
                    <a:pt x="642" y="275"/>
                    <a:pt x="628" y="246"/>
                    <a:pt x="614" y="217"/>
                  </a:cubicBezTo>
                  <a:cubicBezTo>
                    <a:pt x="597" y="185"/>
                    <a:pt x="584" y="167"/>
                    <a:pt x="568" y="160"/>
                  </a:cubicBezTo>
                  <a:cubicBezTo>
                    <a:pt x="550" y="153"/>
                    <a:pt x="532" y="159"/>
                    <a:pt x="507" y="173"/>
                  </a:cubicBezTo>
                  <a:cubicBezTo>
                    <a:pt x="494" y="180"/>
                    <a:pt x="483" y="191"/>
                    <a:pt x="472" y="202"/>
                  </a:cubicBezTo>
                  <a:cubicBezTo>
                    <a:pt x="460" y="213"/>
                    <a:pt x="450" y="223"/>
                    <a:pt x="441" y="226"/>
                  </a:cubicBezTo>
                  <a:cubicBezTo>
                    <a:pt x="431" y="229"/>
                    <a:pt x="422" y="220"/>
                    <a:pt x="410" y="183"/>
                  </a:cubicBezTo>
                  <a:cubicBezTo>
                    <a:pt x="392" y="125"/>
                    <a:pt x="373" y="102"/>
                    <a:pt x="350" y="98"/>
                  </a:cubicBezTo>
                  <a:cubicBezTo>
                    <a:pt x="328" y="94"/>
                    <a:pt x="306" y="110"/>
                    <a:pt x="281" y="132"/>
                  </a:cubicBezTo>
                  <a:cubicBezTo>
                    <a:pt x="263" y="147"/>
                    <a:pt x="253" y="153"/>
                    <a:pt x="248" y="149"/>
                  </a:cubicBezTo>
                  <a:cubicBezTo>
                    <a:pt x="241" y="141"/>
                    <a:pt x="236" y="115"/>
                    <a:pt x="231" y="70"/>
                  </a:cubicBezTo>
                  <a:cubicBezTo>
                    <a:pt x="226" y="17"/>
                    <a:pt x="209" y="0"/>
                    <a:pt x="180" y="3"/>
                  </a:cubicBezTo>
                  <a:cubicBezTo>
                    <a:pt x="158" y="5"/>
                    <a:pt x="131" y="22"/>
                    <a:pt x="97" y="42"/>
                  </a:cubicBezTo>
                  <a:cubicBezTo>
                    <a:pt x="88" y="47"/>
                    <a:pt x="79" y="53"/>
                    <a:pt x="72" y="57"/>
                  </a:cubicBezTo>
                  <a:cubicBezTo>
                    <a:pt x="36" y="78"/>
                    <a:pt x="17" y="77"/>
                    <a:pt x="7" y="64"/>
                  </a:cubicBezTo>
                  <a:cubicBezTo>
                    <a:pt x="4" y="61"/>
                    <a:pt x="2" y="56"/>
                    <a:pt x="0" y="51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9" name="iŝlïḑe"/>
            <p:cNvSpPr/>
            <p:nvPr>
              <p:custDataLst>
                <p:tags r:id="rId38"/>
              </p:custDataLst>
            </p:nvPr>
          </p:nvSpPr>
          <p:spPr bwMode="auto">
            <a:xfrm>
              <a:off x="4357688" y="3732213"/>
              <a:ext cx="55563" cy="85725"/>
            </a:xfrm>
            <a:custGeom>
              <a:avLst/>
              <a:gdLst>
                <a:gd name="T0" fmla="*/ 0 w 29"/>
                <a:gd name="T1" fmla="*/ 0 h 45"/>
                <a:gd name="T2" fmla="*/ 2 w 29"/>
                <a:gd name="T3" fmla="*/ 38 h 45"/>
                <a:gd name="T4" fmla="*/ 29 w 29"/>
                <a:gd name="T5" fmla="*/ 45 h 45"/>
                <a:gd name="T6" fmla="*/ 25 w 29"/>
                <a:gd name="T7" fmla="*/ 22 h 45"/>
                <a:gd name="T8" fmla="*/ 7 w 29"/>
                <a:gd name="T9" fmla="*/ 13 h 45"/>
                <a:gd name="T10" fmla="*/ 0 w 29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45">
                  <a:moveTo>
                    <a:pt x="0" y="0"/>
                  </a:moveTo>
                  <a:cubicBezTo>
                    <a:pt x="0" y="13"/>
                    <a:pt x="0" y="26"/>
                    <a:pt x="2" y="38"/>
                  </a:cubicBezTo>
                  <a:cubicBezTo>
                    <a:pt x="9" y="43"/>
                    <a:pt x="18" y="45"/>
                    <a:pt x="29" y="45"/>
                  </a:cubicBezTo>
                  <a:cubicBezTo>
                    <a:pt x="28" y="38"/>
                    <a:pt x="26" y="30"/>
                    <a:pt x="25" y="22"/>
                  </a:cubicBezTo>
                  <a:cubicBezTo>
                    <a:pt x="17" y="22"/>
                    <a:pt x="11" y="19"/>
                    <a:pt x="7" y="13"/>
                  </a:cubicBezTo>
                  <a:cubicBezTo>
                    <a:pt x="4" y="10"/>
                    <a:pt x="2" y="5"/>
                    <a:pt x="0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0" name="ïSľíḋé"/>
            <p:cNvSpPr/>
            <p:nvPr>
              <p:custDataLst>
                <p:tags r:id="rId39"/>
              </p:custDataLst>
            </p:nvPr>
          </p:nvSpPr>
          <p:spPr bwMode="auto">
            <a:xfrm>
              <a:off x="5613401" y="4129088"/>
              <a:ext cx="106363" cy="114300"/>
            </a:xfrm>
            <a:custGeom>
              <a:avLst/>
              <a:gdLst>
                <a:gd name="T0" fmla="*/ 0 w 56"/>
                <a:gd name="T1" fmla="*/ 55 h 60"/>
                <a:gd name="T2" fmla="*/ 33 w 56"/>
                <a:gd name="T3" fmla="*/ 54 h 60"/>
                <a:gd name="T4" fmla="*/ 56 w 56"/>
                <a:gd name="T5" fmla="*/ 0 h 60"/>
                <a:gd name="T6" fmla="*/ 45 w 56"/>
                <a:gd name="T7" fmla="*/ 14 h 60"/>
                <a:gd name="T8" fmla="*/ 5 w 56"/>
                <a:gd name="T9" fmla="*/ 32 h 60"/>
                <a:gd name="T10" fmla="*/ 0 w 56"/>
                <a:gd name="T11" fmla="*/ 5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60">
                  <a:moveTo>
                    <a:pt x="0" y="55"/>
                  </a:moveTo>
                  <a:cubicBezTo>
                    <a:pt x="11" y="60"/>
                    <a:pt x="22" y="60"/>
                    <a:pt x="33" y="54"/>
                  </a:cubicBezTo>
                  <a:cubicBezTo>
                    <a:pt x="41" y="40"/>
                    <a:pt x="48" y="22"/>
                    <a:pt x="56" y="0"/>
                  </a:cubicBezTo>
                  <a:cubicBezTo>
                    <a:pt x="52" y="4"/>
                    <a:pt x="49" y="9"/>
                    <a:pt x="45" y="14"/>
                  </a:cubicBezTo>
                  <a:cubicBezTo>
                    <a:pt x="28" y="35"/>
                    <a:pt x="16" y="39"/>
                    <a:pt x="5" y="32"/>
                  </a:cubicBezTo>
                  <a:cubicBezTo>
                    <a:pt x="3" y="39"/>
                    <a:pt x="2" y="47"/>
                    <a:pt x="0" y="55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1" name="ísḷídê"/>
            <p:cNvSpPr/>
            <p:nvPr>
              <p:custDataLst>
                <p:tags r:id="rId40"/>
              </p:custDataLst>
            </p:nvPr>
          </p:nvSpPr>
          <p:spPr bwMode="auto">
            <a:xfrm>
              <a:off x="4314826" y="2049463"/>
              <a:ext cx="1703388" cy="1900238"/>
            </a:xfrm>
            <a:custGeom>
              <a:avLst/>
              <a:gdLst>
                <a:gd name="T0" fmla="*/ 295 w 891"/>
                <a:gd name="T1" fmla="*/ 143 h 995"/>
                <a:gd name="T2" fmla="*/ 47 w 891"/>
                <a:gd name="T3" fmla="*/ 389 h 995"/>
                <a:gd name="T4" fmla="*/ 141 w 891"/>
                <a:gd name="T5" fmla="*/ 429 h 995"/>
                <a:gd name="T6" fmla="*/ 31 w 891"/>
                <a:gd name="T7" fmla="*/ 649 h 995"/>
                <a:gd name="T8" fmla="*/ 191 w 891"/>
                <a:gd name="T9" fmla="*/ 646 h 995"/>
                <a:gd name="T10" fmla="*/ 182 w 891"/>
                <a:gd name="T11" fmla="*/ 784 h 995"/>
                <a:gd name="T12" fmla="*/ 292 w 891"/>
                <a:gd name="T13" fmla="*/ 772 h 995"/>
                <a:gd name="T14" fmla="*/ 330 w 891"/>
                <a:gd name="T15" fmla="*/ 850 h 995"/>
                <a:gd name="T16" fmla="*/ 386 w 891"/>
                <a:gd name="T17" fmla="*/ 901 h 995"/>
                <a:gd name="T18" fmla="*/ 490 w 891"/>
                <a:gd name="T19" fmla="*/ 869 h 995"/>
                <a:gd name="T20" fmla="*/ 529 w 891"/>
                <a:gd name="T21" fmla="*/ 962 h 995"/>
                <a:gd name="T22" fmla="*/ 611 w 891"/>
                <a:gd name="T23" fmla="*/ 887 h 995"/>
                <a:gd name="T24" fmla="*/ 682 w 891"/>
                <a:gd name="T25" fmla="*/ 914 h 995"/>
                <a:gd name="T26" fmla="*/ 786 w 891"/>
                <a:gd name="T27" fmla="*/ 802 h 995"/>
                <a:gd name="T28" fmla="*/ 838 w 891"/>
                <a:gd name="T29" fmla="*/ 449 h 995"/>
                <a:gd name="T30" fmla="*/ 295 w 891"/>
                <a:gd name="T31" fmla="*/ 143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1" h="995">
                  <a:moveTo>
                    <a:pt x="295" y="143"/>
                  </a:moveTo>
                  <a:cubicBezTo>
                    <a:pt x="257" y="159"/>
                    <a:pt x="41" y="316"/>
                    <a:pt x="47" y="389"/>
                  </a:cubicBezTo>
                  <a:cubicBezTo>
                    <a:pt x="53" y="461"/>
                    <a:pt x="182" y="367"/>
                    <a:pt x="141" y="429"/>
                  </a:cubicBezTo>
                  <a:cubicBezTo>
                    <a:pt x="100" y="492"/>
                    <a:pt x="0" y="602"/>
                    <a:pt x="31" y="649"/>
                  </a:cubicBezTo>
                  <a:cubicBezTo>
                    <a:pt x="63" y="696"/>
                    <a:pt x="216" y="568"/>
                    <a:pt x="191" y="646"/>
                  </a:cubicBezTo>
                  <a:cubicBezTo>
                    <a:pt x="166" y="725"/>
                    <a:pt x="132" y="781"/>
                    <a:pt x="182" y="784"/>
                  </a:cubicBezTo>
                  <a:cubicBezTo>
                    <a:pt x="232" y="787"/>
                    <a:pt x="314" y="662"/>
                    <a:pt x="292" y="772"/>
                  </a:cubicBezTo>
                  <a:cubicBezTo>
                    <a:pt x="270" y="882"/>
                    <a:pt x="264" y="897"/>
                    <a:pt x="330" y="850"/>
                  </a:cubicBezTo>
                  <a:cubicBezTo>
                    <a:pt x="396" y="803"/>
                    <a:pt x="386" y="806"/>
                    <a:pt x="386" y="901"/>
                  </a:cubicBezTo>
                  <a:cubicBezTo>
                    <a:pt x="386" y="995"/>
                    <a:pt x="461" y="866"/>
                    <a:pt x="490" y="869"/>
                  </a:cubicBezTo>
                  <a:cubicBezTo>
                    <a:pt x="518" y="872"/>
                    <a:pt x="509" y="930"/>
                    <a:pt x="529" y="962"/>
                  </a:cubicBezTo>
                  <a:cubicBezTo>
                    <a:pt x="549" y="993"/>
                    <a:pt x="583" y="934"/>
                    <a:pt x="611" y="887"/>
                  </a:cubicBezTo>
                  <a:cubicBezTo>
                    <a:pt x="640" y="840"/>
                    <a:pt x="655" y="868"/>
                    <a:pt x="682" y="914"/>
                  </a:cubicBezTo>
                  <a:cubicBezTo>
                    <a:pt x="709" y="959"/>
                    <a:pt x="783" y="817"/>
                    <a:pt x="786" y="802"/>
                  </a:cubicBezTo>
                  <a:cubicBezTo>
                    <a:pt x="789" y="788"/>
                    <a:pt x="891" y="543"/>
                    <a:pt x="838" y="449"/>
                  </a:cubicBezTo>
                  <a:cubicBezTo>
                    <a:pt x="784" y="355"/>
                    <a:pt x="458" y="0"/>
                    <a:pt x="295" y="143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2" name="íSľíḋê"/>
            <p:cNvSpPr/>
            <p:nvPr>
              <p:custDataLst>
                <p:tags r:id="rId41"/>
              </p:custDataLst>
            </p:nvPr>
          </p:nvSpPr>
          <p:spPr bwMode="auto">
            <a:xfrm>
              <a:off x="5068888" y="2776538"/>
              <a:ext cx="855663" cy="1027113"/>
            </a:xfrm>
            <a:custGeom>
              <a:avLst/>
              <a:gdLst>
                <a:gd name="T0" fmla="*/ 313 w 448"/>
                <a:gd name="T1" fmla="*/ 538 h 538"/>
                <a:gd name="T2" fmla="*/ 384 w 448"/>
                <a:gd name="T3" fmla="*/ 440 h 538"/>
                <a:gd name="T4" fmla="*/ 321 w 448"/>
                <a:gd name="T5" fmla="*/ 343 h 538"/>
                <a:gd name="T6" fmla="*/ 410 w 448"/>
                <a:gd name="T7" fmla="*/ 369 h 538"/>
                <a:gd name="T8" fmla="*/ 448 w 448"/>
                <a:gd name="T9" fmla="*/ 237 h 538"/>
                <a:gd name="T10" fmla="*/ 380 w 448"/>
                <a:gd name="T11" fmla="*/ 132 h 538"/>
                <a:gd name="T12" fmla="*/ 220 w 448"/>
                <a:gd name="T13" fmla="*/ 41 h 538"/>
                <a:gd name="T14" fmla="*/ 41 w 448"/>
                <a:gd name="T15" fmla="*/ 146 h 538"/>
                <a:gd name="T16" fmla="*/ 275 w 448"/>
                <a:gd name="T17" fmla="*/ 489 h 538"/>
                <a:gd name="T18" fmla="*/ 313 w 448"/>
                <a:gd name="T19" fmla="*/ 53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538">
                  <a:moveTo>
                    <a:pt x="313" y="538"/>
                  </a:moveTo>
                  <a:cubicBezTo>
                    <a:pt x="337" y="524"/>
                    <a:pt x="369" y="470"/>
                    <a:pt x="384" y="440"/>
                  </a:cubicBezTo>
                  <a:cubicBezTo>
                    <a:pt x="351" y="390"/>
                    <a:pt x="321" y="343"/>
                    <a:pt x="321" y="343"/>
                  </a:cubicBezTo>
                  <a:cubicBezTo>
                    <a:pt x="321" y="343"/>
                    <a:pt x="367" y="361"/>
                    <a:pt x="410" y="369"/>
                  </a:cubicBezTo>
                  <a:cubicBezTo>
                    <a:pt x="422" y="334"/>
                    <a:pt x="438" y="286"/>
                    <a:pt x="448" y="237"/>
                  </a:cubicBezTo>
                  <a:cubicBezTo>
                    <a:pt x="431" y="194"/>
                    <a:pt x="412" y="156"/>
                    <a:pt x="380" y="132"/>
                  </a:cubicBezTo>
                  <a:cubicBezTo>
                    <a:pt x="327" y="91"/>
                    <a:pt x="255" y="44"/>
                    <a:pt x="220" y="41"/>
                  </a:cubicBezTo>
                  <a:cubicBezTo>
                    <a:pt x="185" y="38"/>
                    <a:pt x="0" y="0"/>
                    <a:pt x="41" y="146"/>
                  </a:cubicBezTo>
                  <a:cubicBezTo>
                    <a:pt x="91" y="311"/>
                    <a:pt x="159" y="398"/>
                    <a:pt x="275" y="489"/>
                  </a:cubicBezTo>
                  <a:cubicBezTo>
                    <a:pt x="294" y="503"/>
                    <a:pt x="306" y="520"/>
                    <a:pt x="313" y="538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3" name="î$lîḓè"/>
            <p:cNvSpPr/>
            <p:nvPr>
              <p:custDataLst>
                <p:tags r:id="rId42"/>
              </p:custDataLst>
            </p:nvPr>
          </p:nvSpPr>
          <p:spPr bwMode="auto">
            <a:xfrm>
              <a:off x="4314826" y="2273300"/>
              <a:ext cx="650875" cy="1036638"/>
            </a:xfrm>
            <a:custGeom>
              <a:avLst/>
              <a:gdLst>
                <a:gd name="T0" fmla="*/ 310 w 340"/>
                <a:gd name="T1" fmla="*/ 41 h 543"/>
                <a:gd name="T2" fmla="*/ 79 w 340"/>
                <a:gd name="T3" fmla="*/ 260 h 543"/>
                <a:gd name="T4" fmla="*/ 70 w 340"/>
                <a:gd name="T5" fmla="*/ 300 h 543"/>
                <a:gd name="T6" fmla="*/ 47 w 340"/>
                <a:gd name="T7" fmla="*/ 272 h 543"/>
                <a:gd name="T8" fmla="*/ 295 w 340"/>
                <a:gd name="T9" fmla="*/ 26 h 543"/>
                <a:gd name="T10" fmla="*/ 340 w 340"/>
                <a:gd name="T11" fmla="*/ 0 h 543"/>
                <a:gd name="T12" fmla="*/ 310 w 340"/>
                <a:gd name="T13" fmla="*/ 41 h 543"/>
                <a:gd name="T14" fmla="*/ 149 w 340"/>
                <a:gd name="T15" fmla="*/ 293 h 543"/>
                <a:gd name="T16" fmla="*/ 141 w 340"/>
                <a:gd name="T17" fmla="*/ 312 h 543"/>
                <a:gd name="T18" fmla="*/ 31 w 340"/>
                <a:gd name="T19" fmla="*/ 532 h 543"/>
                <a:gd name="T20" fmla="*/ 50 w 340"/>
                <a:gd name="T21" fmla="*/ 543 h 543"/>
                <a:gd name="T22" fmla="*/ 45 w 340"/>
                <a:gd name="T23" fmla="*/ 530 h 543"/>
                <a:gd name="T24" fmla="*/ 126 w 340"/>
                <a:gd name="T25" fmla="*/ 362 h 543"/>
                <a:gd name="T26" fmla="*/ 150 w 340"/>
                <a:gd name="T27" fmla="*/ 293 h 543"/>
                <a:gd name="T28" fmla="*/ 149 w 340"/>
                <a:gd name="T29" fmla="*/ 293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0" h="543">
                  <a:moveTo>
                    <a:pt x="310" y="41"/>
                  </a:moveTo>
                  <a:cubicBezTo>
                    <a:pt x="269" y="57"/>
                    <a:pt x="103" y="170"/>
                    <a:pt x="79" y="260"/>
                  </a:cubicBezTo>
                  <a:cubicBezTo>
                    <a:pt x="75" y="275"/>
                    <a:pt x="72" y="289"/>
                    <a:pt x="70" y="300"/>
                  </a:cubicBezTo>
                  <a:cubicBezTo>
                    <a:pt x="58" y="297"/>
                    <a:pt x="48" y="290"/>
                    <a:pt x="47" y="272"/>
                  </a:cubicBezTo>
                  <a:cubicBezTo>
                    <a:pt x="41" y="199"/>
                    <a:pt x="257" y="42"/>
                    <a:pt x="295" y="26"/>
                  </a:cubicBezTo>
                  <a:cubicBezTo>
                    <a:pt x="309" y="14"/>
                    <a:pt x="324" y="6"/>
                    <a:pt x="340" y="0"/>
                  </a:cubicBezTo>
                  <a:cubicBezTo>
                    <a:pt x="332" y="15"/>
                    <a:pt x="322" y="29"/>
                    <a:pt x="310" y="41"/>
                  </a:cubicBezTo>
                  <a:close/>
                  <a:moveTo>
                    <a:pt x="149" y="293"/>
                  </a:moveTo>
                  <a:cubicBezTo>
                    <a:pt x="150" y="297"/>
                    <a:pt x="147" y="303"/>
                    <a:pt x="141" y="312"/>
                  </a:cubicBezTo>
                  <a:cubicBezTo>
                    <a:pt x="100" y="375"/>
                    <a:pt x="0" y="485"/>
                    <a:pt x="31" y="532"/>
                  </a:cubicBezTo>
                  <a:cubicBezTo>
                    <a:pt x="35" y="539"/>
                    <a:pt x="42" y="542"/>
                    <a:pt x="50" y="543"/>
                  </a:cubicBezTo>
                  <a:cubicBezTo>
                    <a:pt x="48" y="539"/>
                    <a:pt x="47" y="535"/>
                    <a:pt x="45" y="530"/>
                  </a:cubicBezTo>
                  <a:cubicBezTo>
                    <a:pt x="27" y="486"/>
                    <a:pt x="76" y="432"/>
                    <a:pt x="126" y="362"/>
                  </a:cubicBezTo>
                  <a:cubicBezTo>
                    <a:pt x="177" y="291"/>
                    <a:pt x="150" y="293"/>
                    <a:pt x="150" y="293"/>
                  </a:cubicBezTo>
                  <a:lnTo>
                    <a:pt x="149" y="293"/>
                  </a:ln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4" name="íŝľîḋê"/>
            <p:cNvSpPr/>
            <p:nvPr>
              <p:custDataLst>
                <p:tags r:id="rId43"/>
              </p:custDataLst>
            </p:nvPr>
          </p:nvSpPr>
          <p:spPr bwMode="auto">
            <a:xfrm>
              <a:off x="4760913" y="2049463"/>
              <a:ext cx="1230313" cy="1495425"/>
            </a:xfrm>
            <a:custGeom>
              <a:avLst/>
              <a:gdLst>
                <a:gd name="T0" fmla="*/ 62 w 644"/>
                <a:gd name="T1" fmla="*/ 143 h 783"/>
                <a:gd name="T2" fmla="*/ 0 w 644"/>
                <a:gd name="T3" fmla="*/ 183 h 783"/>
                <a:gd name="T4" fmla="*/ 18 w 644"/>
                <a:gd name="T5" fmla="*/ 229 h 783"/>
                <a:gd name="T6" fmla="*/ 17 w 644"/>
                <a:gd name="T7" fmla="*/ 417 h 783"/>
                <a:gd name="T8" fmla="*/ 50 w 644"/>
                <a:gd name="T9" fmla="*/ 388 h 783"/>
                <a:gd name="T10" fmla="*/ 122 w 644"/>
                <a:gd name="T11" fmla="*/ 537 h 783"/>
                <a:gd name="T12" fmla="*/ 178 w 644"/>
                <a:gd name="T13" fmla="*/ 529 h 783"/>
                <a:gd name="T14" fmla="*/ 334 w 644"/>
                <a:gd name="T15" fmla="*/ 636 h 783"/>
                <a:gd name="T16" fmla="*/ 558 w 644"/>
                <a:gd name="T17" fmla="*/ 755 h 783"/>
                <a:gd name="T18" fmla="*/ 571 w 644"/>
                <a:gd name="T19" fmla="*/ 752 h 783"/>
                <a:gd name="T20" fmla="*/ 605 w 644"/>
                <a:gd name="T21" fmla="*/ 449 h 783"/>
                <a:gd name="T22" fmla="*/ 62 w 644"/>
                <a:gd name="T23" fmla="*/ 143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4" h="783">
                  <a:moveTo>
                    <a:pt x="62" y="143"/>
                  </a:moveTo>
                  <a:cubicBezTo>
                    <a:pt x="52" y="148"/>
                    <a:pt x="28" y="162"/>
                    <a:pt x="0" y="183"/>
                  </a:cubicBezTo>
                  <a:cubicBezTo>
                    <a:pt x="15" y="181"/>
                    <a:pt x="24" y="192"/>
                    <a:pt x="18" y="229"/>
                  </a:cubicBezTo>
                  <a:cubicBezTo>
                    <a:pt x="7" y="301"/>
                    <a:pt x="2" y="397"/>
                    <a:pt x="17" y="417"/>
                  </a:cubicBezTo>
                  <a:cubicBezTo>
                    <a:pt x="31" y="438"/>
                    <a:pt x="45" y="366"/>
                    <a:pt x="50" y="388"/>
                  </a:cubicBezTo>
                  <a:cubicBezTo>
                    <a:pt x="54" y="410"/>
                    <a:pt x="72" y="485"/>
                    <a:pt x="122" y="537"/>
                  </a:cubicBezTo>
                  <a:cubicBezTo>
                    <a:pt x="172" y="589"/>
                    <a:pt x="164" y="499"/>
                    <a:pt x="178" y="529"/>
                  </a:cubicBezTo>
                  <a:cubicBezTo>
                    <a:pt x="193" y="559"/>
                    <a:pt x="296" y="620"/>
                    <a:pt x="334" y="636"/>
                  </a:cubicBezTo>
                  <a:cubicBezTo>
                    <a:pt x="372" y="651"/>
                    <a:pt x="434" y="783"/>
                    <a:pt x="558" y="755"/>
                  </a:cubicBezTo>
                  <a:cubicBezTo>
                    <a:pt x="562" y="754"/>
                    <a:pt x="567" y="753"/>
                    <a:pt x="571" y="752"/>
                  </a:cubicBezTo>
                  <a:cubicBezTo>
                    <a:pt x="598" y="672"/>
                    <a:pt x="644" y="519"/>
                    <a:pt x="605" y="449"/>
                  </a:cubicBezTo>
                  <a:cubicBezTo>
                    <a:pt x="551" y="355"/>
                    <a:pt x="225" y="0"/>
                    <a:pt x="62" y="143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5" name="îṧḷiďe"/>
            <p:cNvSpPr/>
            <p:nvPr>
              <p:custDataLst>
                <p:tags r:id="rId44"/>
              </p:custDataLst>
            </p:nvPr>
          </p:nvSpPr>
          <p:spPr bwMode="auto">
            <a:xfrm>
              <a:off x="4760913" y="2273300"/>
              <a:ext cx="204788" cy="144463"/>
            </a:xfrm>
            <a:custGeom>
              <a:avLst/>
              <a:gdLst>
                <a:gd name="T0" fmla="*/ 60 w 107"/>
                <a:gd name="T1" fmla="*/ 27 h 76"/>
                <a:gd name="T2" fmla="*/ 60 w 107"/>
                <a:gd name="T3" fmla="*/ 27 h 76"/>
                <a:gd name="T4" fmla="*/ 58 w 107"/>
                <a:gd name="T5" fmla="*/ 28 h 76"/>
                <a:gd name="T6" fmla="*/ 58 w 107"/>
                <a:gd name="T7" fmla="*/ 28 h 76"/>
                <a:gd name="T8" fmla="*/ 56 w 107"/>
                <a:gd name="T9" fmla="*/ 30 h 76"/>
                <a:gd name="T10" fmla="*/ 55 w 107"/>
                <a:gd name="T11" fmla="*/ 30 h 76"/>
                <a:gd name="T12" fmla="*/ 53 w 107"/>
                <a:gd name="T13" fmla="*/ 31 h 76"/>
                <a:gd name="T14" fmla="*/ 53 w 107"/>
                <a:gd name="T15" fmla="*/ 31 h 76"/>
                <a:gd name="T16" fmla="*/ 50 w 107"/>
                <a:gd name="T17" fmla="*/ 33 h 76"/>
                <a:gd name="T18" fmla="*/ 50 w 107"/>
                <a:gd name="T19" fmla="*/ 33 h 76"/>
                <a:gd name="T20" fmla="*/ 47 w 107"/>
                <a:gd name="T21" fmla="*/ 34 h 76"/>
                <a:gd name="T22" fmla="*/ 47 w 107"/>
                <a:gd name="T23" fmla="*/ 35 h 76"/>
                <a:gd name="T24" fmla="*/ 44 w 107"/>
                <a:gd name="T25" fmla="*/ 36 h 76"/>
                <a:gd name="T26" fmla="*/ 43 w 107"/>
                <a:gd name="T27" fmla="*/ 37 h 76"/>
                <a:gd name="T28" fmla="*/ 41 w 107"/>
                <a:gd name="T29" fmla="*/ 38 h 76"/>
                <a:gd name="T30" fmla="*/ 40 w 107"/>
                <a:gd name="T31" fmla="*/ 39 h 76"/>
                <a:gd name="T32" fmla="*/ 37 w 107"/>
                <a:gd name="T33" fmla="*/ 40 h 76"/>
                <a:gd name="T34" fmla="*/ 36 w 107"/>
                <a:gd name="T35" fmla="*/ 41 h 76"/>
                <a:gd name="T36" fmla="*/ 34 w 107"/>
                <a:gd name="T37" fmla="*/ 43 h 76"/>
                <a:gd name="T38" fmla="*/ 32 w 107"/>
                <a:gd name="T39" fmla="*/ 44 h 76"/>
                <a:gd name="T40" fmla="*/ 30 w 107"/>
                <a:gd name="T41" fmla="*/ 45 h 76"/>
                <a:gd name="T42" fmla="*/ 28 w 107"/>
                <a:gd name="T43" fmla="*/ 47 h 76"/>
                <a:gd name="T44" fmla="*/ 26 w 107"/>
                <a:gd name="T45" fmla="*/ 48 h 76"/>
                <a:gd name="T46" fmla="*/ 23 w 107"/>
                <a:gd name="T47" fmla="*/ 50 h 76"/>
                <a:gd name="T48" fmla="*/ 22 w 107"/>
                <a:gd name="T49" fmla="*/ 51 h 76"/>
                <a:gd name="T50" fmla="*/ 19 w 107"/>
                <a:gd name="T51" fmla="*/ 53 h 76"/>
                <a:gd name="T52" fmla="*/ 17 w 107"/>
                <a:gd name="T53" fmla="*/ 54 h 76"/>
                <a:gd name="T54" fmla="*/ 14 w 107"/>
                <a:gd name="T55" fmla="*/ 56 h 76"/>
                <a:gd name="T56" fmla="*/ 13 w 107"/>
                <a:gd name="T57" fmla="*/ 57 h 76"/>
                <a:gd name="T58" fmla="*/ 9 w 107"/>
                <a:gd name="T59" fmla="*/ 59 h 76"/>
                <a:gd name="T60" fmla="*/ 8 w 107"/>
                <a:gd name="T61" fmla="*/ 60 h 76"/>
                <a:gd name="T62" fmla="*/ 4 w 107"/>
                <a:gd name="T63" fmla="*/ 63 h 76"/>
                <a:gd name="T64" fmla="*/ 4 w 107"/>
                <a:gd name="T65" fmla="*/ 63 h 76"/>
                <a:gd name="T66" fmla="*/ 0 w 107"/>
                <a:gd name="T67" fmla="*/ 66 h 76"/>
                <a:gd name="T68" fmla="*/ 0 w 107"/>
                <a:gd name="T69" fmla="*/ 66 h 76"/>
                <a:gd name="T70" fmla="*/ 17 w 107"/>
                <a:gd name="T71" fmla="*/ 76 h 76"/>
                <a:gd name="T72" fmla="*/ 77 w 107"/>
                <a:gd name="T73" fmla="*/ 41 h 76"/>
                <a:gd name="T74" fmla="*/ 107 w 107"/>
                <a:gd name="T75" fmla="*/ 0 h 76"/>
                <a:gd name="T76" fmla="*/ 100 w 107"/>
                <a:gd name="T77" fmla="*/ 3 h 76"/>
                <a:gd name="T78" fmla="*/ 97 w 107"/>
                <a:gd name="T79" fmla="*/ 4 h 76"/>
                <a:gd name="T80" fmla="*/ 92 w 107"/>
                <a:gd name="T81" fmla="*/ 6 h 76"/>
                <a:gd name="T82" fmla="*/ 87 w 107"/>
                <a:gd name="T83" fmla="*/ 9 h 76"/>
                <a:gd name="T84" fmla="*/ 85 w 107"/>
                <a:gd name="T85" fmla="*/ 10 h 76"/>
                <a:gd name="T86" fmla="*/ 78 w 107"/>
                <a:gd name="T87" fmla="*/ 14 h 76"/>
                <a:gd name="T88" fmla="*/ 77 w 107"/>
                <a:gd name="T89" fmla="*/ 15 h 76"/>
                <a:gd name="T90" fmla="*/ 70 w 107"/>
                <a:gd name="T91" fmla="*/ 20 h 76"/>
                <a:gd name="T92" fmla="*/ 70 w 107"/>
                <a:gd name="T93" fmla="*/ 20 h 76"/>
                <a:gd name="T94" fmla="*/ 62 w 107"/>
                <a:gd name="T95" fmla="*/ 26 h 76"/>
                <a:gd name="T96" fmla="*/ 60 w 107"/>
                <a:gd name="T97" fmla="*/ 2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7" h="76">
                  <a:moveTo>
                    <a:pt x="60" y="27"/>
                  </a:moveTo>
                  <a:cubicBezTo>
                    <a:pt x="60" y="27"/>
                    <a:pt x="60" y="27"/>
                    <a:pt x="60" y="27"/>
                  </a:cubicBezTo>
                  <a:cubicBezTo>
                    <a:pt x="59" y="28"/>
                    <a:pt x="59" y="28"/>
                    <a:pt x="58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7" y="29"/>
                    <a:pt x="56" y="29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4" y="31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2" y="32"/>
                    <a:pt x="51" y="32"/>
                    <a:pt x="50" y="33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8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5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2" y="37"/>
                    <a:pt x="42" y="38"/>
                    <a:pt x="41" y="38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8" y="40"/>
                    <a:pt x="37" y="40"/>
                  </a:cubicBezTo>
                  <a:cubicBezTo>
                    <a:pt x="37" y="41"/>
                    <a:pt x="36" y="41"/>
                    <a:pt x="36" y="41"/>
                  </a:cubicBezTo>
                  <a:cubicBezTo>
                    <a:pt x="35" y="42"/>
                    <a:pt x="34" y="42"/>
                    <a:pt x="34" y="43"/>
                  </a:cubicBezTo>
                  <a:cubicBezTo>
                    <a:pt x="33" y="43"/>
                    <a:pt x="32" y="44"/>
                    <a:pt x="32" y="44"/>
                  </a:cubicBezTo>
                  <a:cubicBezTo>
                    <a:pt x="31" y="44"/>
                    <a:pt x="30" y="45"/>
                    <a:pt x="30" y="45"/>
                  </a:cubicBezTo>
                  <a:cubicBezTo>
                    <a:pt x="29" y="46"/>
                    <a:pt x="28" y="46"/>
                    <a:pt x="28" y="47"/>
                  </a:cubicBezTo>
                  <a:cubicBezTo>
                    <a:pt x="27" y="47"/>
                    <a:pt x="26" y="48"/>
                    <a:pt x="26" y="48"/>
                  </a:cubicBezTo>
                  <a:cubicBezTo>
                    <a:pt x="25" y="49"/>
                    <a:pt x="24" y="49"/>
                    <a:pt x="23" y="50"/>
                  </a:cubicBezTo>
                  <a:cubicBezTo>
                    <a:pt x="23" y="50"/>
                    <a:pt x="22" y="50"/>
                    <a:pt x="22" y="51"/>
                  </a:cubicBezTo>
                  <a:cubicBezTo>
                    <a:pt x="21" y="51"/>
                    <a:pt x="20" y="52"/>
                    <a:pt x="19" y="53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6" y="54"/>
                    <a:pt x="15" y="55"/>
                    <a:pt x="14" y="56"/>
                  </a:cubicBezTo>
                  <a:cubicBezTo>
                    <a:pt x="14" y="56"/>
                    <a:pt x="13" y="56"/>
                    <a:pt x="13" y="57"/>
                  </a:cubicBezTo>
                  <a:cubicBezTo>
                    <a:pt x="12" y="58"/>
                    <a:pt x="10" y="58"/>
                    <a:pt x="9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7" y="61"/>
                    <a:pt x="6" y="62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2" y="64"/>
                    <a:pt x="1" y="65"/>
                    <a:pt x="0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" y="65"/>
                    <a:pt x="14" y="68"/>
                    <a:pt x="17" y="76"/>
                  </a:cubicBezTo>
                  <a:cubicBezTo>
                    <a:pt x="43" y="58"/>
                    <a:pt x="65" y="46"/>
                    <a:pt x="77" y="41"/>
                  </a:cubicBezTo>
                  <a:cubicBezTo>
                    <a:pt x="89" y="29"/>
                    <a:pt x="99" y="15"/>
                    <a:pt x="107" y="0"/>
                  </a:cubicBezTo>
                  <a:cubicBezTo>
                    <a:pt x="105" y="1"/>
                    <a:pt x="102" y="2"/>
                    <a:pt x="100" y="3"/>
                  </a:cubicBezTo>
                  <a:cubicBezTo>
                    <a:pt x="99" y="3"/>
                    <a:pt x="98" y="4"/>
                    <a:pt x="97" y="4"/>
                  </a:cubicBezTo>
                  <a:cubicBezTo>
                    <a:pt x="95" y="5"/>
                    <a:pt x="94" y="5"/>
                    <a:pt x="92" y="6"/>
                  </a:cubicBezTo>
                  <a:cubicBezTo>
                    <a:pt x="91" y="7"/>
                    <a:pt x="89" y="8"/>
                    <a:pt x="87" y="9"/>
                  </a:cubicBezTo>
                  <a:cubicBezTo>
                    <a:pt x="86" y="9"/>
                    <a:pt x="86" y="10"/>
                    <a:pt x="85" y="10"/>
                  </a:cubicBezTo>
                  <a:cubicBezTo>
                    <a:pt x="83" y="11"/>
                    <a:pt x="80" y="13"/>
                    <a:pt x="78" y="14"/>
                  </a:cubicBezTo>
                  <a:cubicBezTo>
                    <a:pt x="78" y="14"/>
                    <a:pt x="78" y="15"/>
                    <a:pt x="77" y="15"/>
                  </a:cubicBezTo>
                  <a:cubicBezTo>
                    <a:pt x="75" y="16"/>
                    <a:pt x="72" y="18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67" y="22"/>
                    <a:pt x="64" y="24"/>
                    <a:pt x="62" y="26"/>
                  </a:cubicBezTo>
                  <a:cubicBezTo>
                    <a:pt x="61" y="27"/>
                    <a:pt x="61" y="27"/>
                    <a:pt x="60" y="27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6" name="ïśľîḋê"/>
            <p:cNvSpPr/>
            <p:nvPr>
              <p:custDataLst>
                <p:tags r:id="rId45"/>
              </p:custDataLst>
            </p:nvPr>
          </p:nvSpPr>
          <p:spPr bwMode="auto">
            <a:xfrm>
              <a:off x="4470401" y="2493963"/>
              <a:ext cx="1193800" cy="1196975"/>
            </a:xfrm>
            <a:custGeom>
              <a:avLst/>
              <a:gdLst>
                <a:gd name="T0" fmla="*/ 28 w 625"/>
                <a:gd name="T1" fmla="*/ 77 h 627"/>
                <a:gd name="T2" fmla="*/ 29 w 625"/>
                <a:gd name="T3" fmla="*/ 114 h 627"/>
                <a:gd name="T4" fmla="*/ 70 w 625"/>
                <a:gd name="T5" fmla="*/ 118 h 627"/>
                <a:gd name="T6" fmla="*/ 123 w 625"/>
                <a:gd name="T7" fmla="*/ 213 h 627"/>
                <a:gd name="T8" fmla="*/ 52 w 625"/>
                <a:gd name="T9" fmla="*/ 324 h 627"/>
                <a:gd name="T10" fmla="*/ 105 w 625"/>
                <a:gd name="T11" fmla="*/ 308 h 627"/>
                <a:gd name="T12" fmla="*/ 200 w 625"/>
                <a:gd name="T13" fmla="*/ 360 h 627"/>
                <a:gd name="T14" fmla="*/ 182 w 625"/>
                <a:gd name="T15" fmla="*/ 414 h 627"/>
                <a:gd name="T16" fmla="*/ 230 w 625"/>
                <a:gd name="T17" fmla="*/ 390 h 627"/>
                <a:gd name="T18" fmla="*/ 285 w 625"/>
                <a:gd name="T19" fmla="*/ 445 h 627"/>
                <a:gd name="T20" fmla="*/ 272 w 625"/>
                <a:gd name="T21" fmla="*/ 500 h 627"/>
                <a:gd name="T22" fmla="*/ 379 w 625"/>
                <a:gd name="T23" fmla="*/ 456 h 627"/>
                <a:gd name="T24" fmla="*/ 377 w 625"/>
                <a:gd name="T25" fmla="*/ 571 h 627"/>
                <a:gd name="T26" fmla="*/ 425 w 625"/>
                <a:gd name="T27" fmla="*/ 535 h 627"/>
                <a:gd name="T28" fmla="*/ 488 w 625"/>
                <a:gd name="T29" fmla="*/ 536 h 627"/>
                <a:gd name="T30" fmla="*/ 502 w 625"/>
                <a:gd name="T31" fmla="*/ 599 h 627"/>
                <a:gd name="T32" fmla="*/ 621 w 625"/>
                <a:gd name="T33" fmla="*/ 531 h 627"/>
                <a:gd name="T34" fmla="*/ 538 w 625"/>
                <a:gd name="T35" fmla="*/ 602 h 627"/>
                <a:gd name="T36" fmla="*/ 466 w 625"/>
                <a:gd name="T37" fmla="*/ 542 h 627"/>
                <a:gd name="T38" fmla="*/ 467 w 625"/>
                <a:gd name="T39" fmla="*/ 531 h 627"/>
                <a:gd name="T40" fmla="*/ 387 w 625"/>
                <a:gd name="T41" fmla="*/ 590 h 627"/>
                <a:gd name="T42" fmla="*/ 360 w 625"/>
                <a:gd name="T43" fmla="*/ 523 h 627"/>
                <a:gd name="T44" fmla="*/ 322 w 625"/>
                <a:gd name="T45" fmla="*/ 496 h 627"/>
                <a:gd name="T46" fmla="*/ 252 w 625"/>
                <a:gd name="T47" fmla="*/ 489 h 627"/>
                <a:gd name="T48" fmla="*/ 270 w 625"/>
                <a:gd name="T49" fmla="*/ 404 h 627"/>
                <a:gd name="T50" fmla="*/ 204 w 625"/>
                <a:gd name="T51" fmla="*/ 425 h 627"/>
                <a:gd name="T52" fmla="*/ 168 w 625"/>
                <a:gd name="T53" fmla="*/ 392 h 627"/>
                <a:gd name="T54" fmla="*/ 173 w 625"/>
                <a:gd name="T55" fmla="*/ 319 h 627"/>
                <a:gd name="T56" fmla="*/ 67 w 625"/>
                <a:gd name="T57" fmla="*/ 340 h 627"/>
                <a:gd name="T58" fmla="*/ 52 w 625"/>
                <a:gd name="T59" fmla="*/ 285 h 627"/>
                <a:gd name="T60" fmla="*/ 115 w 625"/>
                <a:gd name="T61" fmla="*/ 143 h 627"/>
                <a:gd name="T62" fmla="*/ 47 w 625"/>
                <a:gd name="T63" fmla="*/ 140 h 627"/>
                <a:gd name="T64" fmla="*/ 1 w 625"/>
                <a:gd name="T65" fmla="*/ 104 h 627"/>
                <a:gd name="T66" fmla="*/ 87 w 625"/>
                <a:gd name="T67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5" h="627">
                  <a:moveTo>
                    <a:pt x="88" y="1"/>
                  </a:moveTo>
                  <a:cubicBezTo>
                    <a:pt x="61" y="24"/>
                    <a:pt x="39" y="53"/>
                    <a:pt x="28" y="77"/>
                  </a:cubicBezTo>
                  <a:cubicBezTo>
                    <a:pt x="24" y="87"/>
                    <a:pt x="22" y="95"/>
                    <a:pt x="23" y="102"/>
                  </a:cubicBezTo>
                  <a:cubicBezTo>
                    <a:pt x="23" y="108"/>
                    <a:pt x="25" y="112"/>
                    <a:pt x="29" y="114"/>
                  </a:cubicBezTo>
                  <a:cubicBezTo>
                    <a:pt x="33" y="117"/>
                    <a:pt x="39" y="118"/>
                    <a:pt x="47" y="118"/>
                  </a:cubicBezTo>
                  <a:cubicBezTo>
                    <a:pt x="56" y="118"/>
                    <a:pt x="63" y="118"/>
                    <a:pt x="70" y="118"/>
                  </a:cubicBezTo>
                  <a:cubicBezTo>
                    <a:pt x="93" y="117"/>
                    <a:pt x="112" y="116"/>
                    <a:pt x="125" y="123"/>
                  </a:cubicBezTo>
                  <a:cubicBezTo>
                    <a:pt x="147" y="134"/>
                    <a:pt x="150" y="157"/>
                    <a:pt x="123" y="213"/>
                  </a:cubicBezTo>
                  <a:cubicBezTo>
                    <a:pt x="104" y="250"/>
                    <a:pt x="84" y="278"/>
                    <a:pt x="70" y="298"/>
                  </a:cubicBezTo>
                  <a:cubicBezTo>
                    <a:pt x="59" y="313"/>
                    <a:pt x="52" y="322"/>
                    <a:pt x="52" y="324"/>
                  </a:cubicBezTo>
                  <a:cubicBezTo>
                    <a:pt x="53" y="326"/>
                    <a:pt x="55" y="319"/>
                    <a:pt x="64" y="318"/>
                  </a:cubicBezTo>
                  <a:cubicBezTo>
                    <a:pt x="76" y="316"/>
                    <a:pt x="90" y="312"/>
                    <a:pt x="105" y="308"/>
                  </a:cubicBezTo>
                  <a:cubicBezTo>
                    <a:pt x="132" y="300"/>
                    <a:pt x="160" y="293"/>
                    <a:pt x="179" y="298"/>
                  </a:cubicBezTo>
                  <a:cubicBezTo>
                    <a:pt x="200" y="303"/>
                    <a:pt x="211" y="320"/>
                    <a:pt x="200" y="360"/>
                  </a:cubicBezTo>
                  <a:cubicBezTo>
                    <a:pt x="196" y="376"/>
                    <a:pt x="192" y="389"/>
                    <a:pt x="190" y="398"/>
                  </a:cubicBezTo>
                  <a:cubicBezTo>
                    <a:pt x="186" y="410"/>
                    <a:pt x="180" y="412"/>
                    <a:pt x="182" y="414"/>
                  </a:cubicBezTo>
                  <a:cubicBezTo>
                    <a:pt x="185" y="417"/>
                    <a:pt x="185" y="409"/>
                    <a:pt x="196" y="404"/>
                  </a:cubicBezTo>
                  <a:cubicBezTo>
                    <a:pt x="204" y="401"/>
                    <a:pt x="215" y="396"/>
                    <a:pt x="230" y="390"/>
                  </a:cubicBezTo>
                  <a:cubicBezTo>
                    <a:pt x="268" y="376"/>
                    <a:pt x="284" y="380"/>
                    <a:pt x="290" y="396"/>
                  </a:cubicBezTo>
                  <a:cubicBezTo>
                    <a:pt x="295" y="408"/>
                    <a:pt x="290" y="424"/>
                    <a:pt x="285" y="445"/>
                  </a:cubicBezTo>
                  <a:cubicBezTo>
                    <a:pt x="281" y="459"/>
                    <a:pt x="276" y="475"/>
                    <a:pt x="274" y="492"/>
                  </a:cubicBezTo>
                  <a:cubicBezTo>
                    <a:pt x="274" y="497"/>
                    <a:pt x="271" y="499"/>
                    <a:pt x="272" y="500"/>
                  </a:cubicBezTo>
                  <a:cubicBezTo>
                    <a:pt x="277" y="500"/>
                    <a:pt x="293" y="489"/>
                    <a:pt x="310" y="478"/>
                  </a:cubicBezTo>
                  <a:cubicBezTo>
                    <a:pt x="336" y="459"/>
                    <a:pt x="363" y="440"/>
                    <a:pt x="379" y="456"/>
                  </a:cubicBezTo>
                  <a:cubicBezTo>
                    <a:pt x="394" y="469"/>
                    <a:pt x="388" y="499"/>
                    <a:pt x="382" y="528"/>
                  </a:cubicBezTo>
                  <a:cubicBezTo>
                    <a:pt x="378" y="546"/>
                    <a:pt x="375" y="564"/>
                    <a:pt x="377" y="571"/>
                  </a:cubicBezTo>
                  <a:cubicBezTo>
                    <a:pt x="377" y="572"/>
                    <a:pt x="377" y="570"/>
                    <a:pt x="379" y="569"/>
                  </a:cubicBezTo>
                  <a:cubicBezTo>
                    <a:pt x="394" y="564"/>
                    <a:pt x="411" y="549"/>
                    <a:pt x="425" y="535"/>
                  </a:cubicBezTo>
                  <a:cubicBezTo>
                    <a:pt x="440" y="522"/>
                    <a:pt x="452" y="510"/>
                    <a:pt x="464" y="509"/>
                  </a:cubicBezTo>
                  <a:cubicBezTo>
                    <a:pt x="477" y="507"/>
                    <a:pt x="485" y="515"/>
                    <a:pt x="488" y="536"/>
                  </a:cubicBezTo>
                  <a:cubicBezTo>
                    <a:pt x="489" y="540"/>
                    <a:pt x="489" y="540"/>
                    <a:pt x="489" y="540"/>
                  </a:cubicBezTo>
                  <a:cubicBezTo>
                    <a:pt x="492" y="567"/>
                    <a:pt x="495" y="592"/>
                    <a:pt x="502" y="599"/>
                  </a:cubicBezTo>
                  <a:cubicBezTo>
                    <a:pt x="505" y="602"/>
                    <a:pt x="511" y="599"/>
                    <a:pt x="522" y="586"/>
                  </a:cubicBezTo>
                  <a:cubicBezTo>
                    <a:pt x="567" y="540"/>
                    <a:pt x="621" y="531"/>
                    <a:pt x="621" y="531"/>
                  </a:cubicBezTo>
                  <a:cubicBezTo>
                    <a:pt x="625" y="553"/>
                    <a:pt x="625" y="553"/>
                    <a:pt x="625" y="553"/>
                  </a:cubicBezTo>
                  <a:cubicBezTo>
                    <a:pt x="625" y="553"/>
                    <a:pt x="578" y="560"/>
                    <a:pt x="538" y="602"/>
                  </a:cubicBezTo>
                  <a:cubicBezTo>
                    <a:pt x="515" y="626"/>
                    <a:pt x="499" y="627"/>
                    <a:pt x="487" y="615"/>
                  </a:cubicBezTo>
                  <a:cubicBezTo>
                    <a:pt x="474" y="603"/>
                    <a:pt x="470" y="574"/>
                    <a:pt x="466" y="542"/>
                  </a:cubicBezTo>
                  <a:cubicBezTo>
                    <a:pt x="466" y="539"/>
                    <a:pt x="466" y="539"/>
                    <a:pt x="466" y="539"/>
                  </a:cubicBezTo>
                  <a:cubicBezTo>
                    <a:pt x="465" y="533"/>
                    <a:pt x="467" y="531"/>
                    <a:pt x="467" y="531"/>
                  </a:cubicBezTo>
                  <a:cubicBezTo>
                    <a:pt x="462" y="532"/>
                    <a:pt x="452" y="541"/>
                    <a:pt x="440" y="552"/>
                  </a:cubicBezTo>
                  <a:cubicBezTo>
                    <a:pt x="424" y="566"/>
                    <a:pt x="406" y="583"/>
                    <a:pt x="387" y="590"/>
                  </a:cubicBezTo>
                  <a:cubicBezTo>
                    <a:pt x="370" y="596"/>
                    <a:pt x="361" y="591"/>
                    <a:pt x="356" y="579"/>
                  </a:cubicBezTo>
                  <a:cubicBezTo>
                    <a:pt x="352" y="566"/>
                    <a:pt x="356" y="545"/>
                    <a:pt x="360" y="523"/>
                  </a:cubicBezTo>
                  <a:cubicBezTo>
                    <a:pt x="365" y="501"/>
                    <a:pt x="369" y="477"/>
                    <a:pt x="364" y="472"/>
                  </a:cubicBezTo>
                  <a:cubicBezTo>
                    <a:pt x="361" y="469"/>
                    <a:pt x="341" y="483"/>
                    <a:pt x="322" y="496"/>
                  </a:cubicBezTo>
                  <a:cubicBezTo>
                    <a:pt x="303" y="510"/>
                    <a:pt x="283" y="523"/>
                    <a:pt x="269" y="522"/>
                  </a:cubicBezTo>
                  <a:cubicBezTo>
                    <a:pt x="257" y="520"/>
                    <a:pt x="250" y="511"/>
                    <a:pt x="252" y="489"/>
                  </a:cubicBezTo>
                  <a:cubicBezTo>
                    <a:pt x="255" y="471"/>
                    <a:pt x="259" y="454"/>
                    <a:pt x="263" y="439"/>
                  </a:cubicBezTo>
                  <a:cubicBezTo>
                    <a:pt x="268" y="422"/>
                    <a:pt x="271" y="409"/>
                    <a:pt x="270" y="404"/>
                  </a:cubicBezTo>
                  <a:cubicBezTo>
                    <a:pt x="269" y="401"/>
                    <a:pt x="260" y="403"/>
                    <a:pt x="238" y="411"/>
                  </a:cubicBezTo>
                  <a:cubicBezTo>
                    <a:pt x="224" y="416"/>
                    <a:pt x="213" y="421"/>
                    <a:pt x="204" y="425"/>
                  </a:cubicBezTo>
                  <a:cubicBezTo>
                    <a:pt x="184" y="433"/>
                    <a:pt x="174" y="438"/>
                    <a:pt x="166" y="430"/>
                  </a:cubicBezTo>
                  <a:cubicBezTo>
                    <a:pt x="159" y="423"/>
                    <a:pt x="162" y="412"/>
                    <a:pt x="168" y="392"/>
                  </a:cubicBezTo>
                  <a:cubicBezTo>
                    <a:pt x="171" y="382"/>
                    <a:pt x="175" y="369"/>
                    <a:pt x="179" y="354"/>
                  </a:cubicBezTo>
                  <a:cubicBezTo>
                    <a:pt x="185" y="331"/>
                    <a:pt x="182" y="321"/>
                    <a:pt x="173" y="319"/>
                  </a:cubicBezTo>
                  <a:cubicBezTo>
                    <a:pt x="160" y="316"/>
                    <a:pt x="135" y="322"/>
                    <a:pt x="111" y="329"/>
                  </a:cubicBezTo>
                  <a:cubicBezTo>
                    <a:pt x="96" y="333"/>
                    <a:pt x="81" y="337"/>
                    <a:pt x="67" y="340"/>
                  </a:cubicBezTo>
                  <a:cubicBezTo>
                    <a:pt x="43" y="343"/>
                    <a:pt x="33" y="340"/>
                    <a:pt x="31" y="327"/>
                  </a:cubicBezTo>
                  <a:cubicBezTo>
                    <a:pt x="29" y="317"/>
                    <a:pt x="38" y="304"/>
                    <a:pt x="52" y="285"/>
                  </a:cubicBezTo>
                  <a:cubicBezTo>
                    <a:pt x="66" y="265"/>
                    <a:pt x="86" y="238"/>
                    <a:pt x="103" y="203"/>
                  </a:cubicBezTo>
                  <a:cubicBezTo>
                    <a:pt x="123" y="162"/>
                    <a:pt x="124" y="147"/>
                    <a:pt x="115" y="143"/>
                  </a:cubicBezTo>
                  <a:cubicBezTo>
                    <a:pt x="107" y="139"/>
                    <a:pt x="90" y="139"/>
                    <a:pt x="70" y="140"/>
                  </a:cubicBezTo>
                  <a:cubicBezTo>
                    <a:pt x="62" y="140"/>
                    <a:pt x="54" y="140"/>
                    <a:pt x="47" y="140"/>
                  </a:cubicBezTo>
                  <a:cubicBezTo>
                    <a:pt x="34" y="140"/>
                    <a:pt x="24" y="138"/>
                    <a:pt x="17" y="133"/>
                  </a:cubicBezTo>
                  <a:cubicBezTo>
                    <a:pt x="7" y="126"/>
                    <a:pt x="2" y="116"/>
                    <a:pt x="1" y="104"/>
                  </a:cubicBezTo>
                  <a:cubicBezTo>
                    <a:pt x="0" y="97"/>
                    <a:pt x="1" y="89"/>
                    <a:pt x="4" y="81"/>
                  </a:cubicBezTo>
                  <a:cubicBezTo>
                    <a:pt x="26" y="54"/>
                    <a:pt x="57" y="26"/>
                    <a:pt x="87" y="0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7" name="í$ľíďe"/>
            <p:cNvSpPr/>
            <p:nvPr>
              <p:custDataLst>
                <p:tags r:id="rId46"/>
              </p:custDataLst>
            </p:nvPr>
          </p:nvSpPr>
          <p:spPr bwMode="auto">
            <a:xfrm>
              <a:off x="4470401" y="2493963"/>
              <a:ext cx="168275" cy="233363"/>
            </a:xfrm>
            <a:custGeom>
              <a:avLst/>
              <a:gdLst>
                <a:gd name="T0" fmla="*/ 88 w 88"/>
                <a:gd name="T1" fmla="*/ 1 h 122"/>
                <a:gd name="T2" fmla="*/ 28 w 88"/>
                <a:gd name="T3" fmla="*/ 77 h 122"/>
                <a:gd name="T4" fmla="*/ 23 w 88"/>
                <a:gd name="T5" fmla="*/ 94 h 122"/>
                <a:gd name="T6" fmla="*/ 6 w 88"/>
                <a:gd name="T7" fmla="*/ 122 h 122"/>
                <a:gd name="T8" fmla="*/ 1 w 88"/>
                <a:gd name="T9" fmla="*/ 104 h 122"/>
                <a:gd name="T10" fmla="*/ 4 w 88"/>
                <a:gd name="T11" fmla="*/ 81 h 122"/>
                <a:gd name="T12" fmla="*/ 6 w 88"/>
                <a:gd name="T13" fmla="*/ 78 h 122"/>
                <a:gd name="T14" fmla="*/ 7 w 88"/>
                <a:gd name="T15" fmla="*/ 76 h 122"/>
                <a:gd name="T16" fmla="*/ 10 w 88"/>
                <a:gd name="T17" fmla="*/ 73 h 122"/>
                <a:gd name="T18" fmla="*/ 12 w 88"/>
                <a:gd name="T19" fmla="*/ 71 h 122"/>
                <a:gd name="T20" fmla="*/ 14 w 88"/>
                <a:gd name="T21" fmla="*/ 68 h 122"/>
                <a:gd name="T22" fmla="*/ 16 w 88"/>
                <a:gd name="T23" fmla="*/ 66 h 122"/>
                <a:gd name="T24" fmla="*/ 19 w 88"/>
                <a:gd name="T25" fmla="*/ 63 h 122"/>
                <a:gd name="T26" fmla="*/ 21 w 88"/>
                <a:gd name="T27" fmla="*/ 62 h 122"/>
                <a:gd name="T28" fmla="*/ 24 w 88"/>
                <a:gd name="T29" fmla="*/ 58 h 122"/>
                <a:gd name="T30" fmla="*/ 25 w 88"/>
                <a:gd name="T31" fmla="*/ 57 h 122"/>
                <a:gd name="T32" fmla="*/ 29 w 88"/>
                <a:gd name="T33" fmla="*/ 53 h 122"/>
                <a:gd name="T34" fmla="*/ 30 w 88"/>
                <a:gd name="T35" fmla="*/ 52 h 122"/>
                <a:gd name="T36" fmla="*/ 33 w 88"/>
                <a:gd name="T37" fmla="*/ 49 h 122"/>
                <a:gd name="T38" fmla="*/ 35 w 88"/>
                <a:gd name="T39" fmla="*/ 47 h 122"/>
                <a:gd name="T40" fmla="*/ 38 w 88"/>
                <a:gd name="T41" fmla="*/ 44 h 122"/>
                <a:gd name="T42" fmla="*/ 40 w 88"/>
                <a:gd name="T43" fmla="*/ 42 h 122"/>
                <a:gd name="T44" fmla="*/ 44 w 88"/>
                <a:gd name="T45" fmla="*/ 39 h 122"/>
                <a:gd name="T46" fmla="*/ 45 w 88"/>
                <a:gd name="T47" fmla="*/ 38 h 122"/>
                <a:gd name="T48" fmla="*/ 49 w 88"/>
                <a:gd name="T49" fmla="*/ 34 h 122"/>
                <a:gd name="T50" fmla="*/ 50 w 88"/>
                <a:gd name="T51" fmla="*/ 33 h 122"/>
                <a:gd name="T52" fmla="*/ 54 w 88"/>
                <a:gd name="T53" fmla="*/ 29 h 122"/>
                <a:gd name="T54" fmla="*/ 55 w 88"/>
                <a:gd name="T55" fmla="*/ 28 h 122"/>
                <a:gd name="T56" fmla="*/ 60 w 88"/>
                <a:gd name="T57" fmla="*/ 24 h 122"/>
                <a:gd name="T58" fmla="*/ 60 w 88"/>
                <a:gd name="T59" fmla="*/ 23 h 122"/>
                <a:gd name="T60" fmla="*/ 82 w 88"/>
                <a:gd name="T61" fmla="*/ 5 h 122"/>
                <a:gd name="T62" fmla="*/ 82 w 88"/>
                <a:gd name="T63" fmla="*/ 5 h 122"/>
                <a:gd name="T64" fmla="*/ 87 w 88"/>
                <a:gd name="T65" fmla="*/ 0 h 122"/>
                <a:gd name="T66" fmla="*/ 88 w 88"/>
                <a:gd name="T67" fmla="*/ 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8" h="122">
                  <a:moveTo>
                    <a:pt x="88" y="1"/>
                  </a:moveTo>
                  <a:cubicBezTo>
                    <a:pt x="61" y="24"/>
                    <a:pt x="39" y="53"/>
                    <a:pt x="28" y="77"/>
                  </a:cubicBezTo>
                  <a:cubicBezTo>
                    <a:pt x="26" y="83"/>
                    <a:pt x="24" y="88"/>
                    <a:pt x="23" y="94"/>
                  </a:cubicBezTo>
                  <a:cubicBezTo>
                    <a:pt x="17" y="103"/>
                    <a:pt x="11" y="113"/>
                    <a:pt x="6" y="122"/>
                  </a:cubicBezTo>
                  <a:cubicBezTo>
                    <a:pt x="3" y="117"/>
                    <a:pt x="1" y="111"/>
                    <a:pt x="1" y="104"/>
                  </a:cubicBezTo>
                  <a:cubicBezTo>
                    <a:pt x="0" y="97"/>
                    <a:pt x="1" y="89"/>
                    <a:pt x="4" y="81"/>
                  </a:cubicBezTo>
                  <a:cubicBezTo>
                    <a:pt x="4" y="80"/>
                    <a:pt x="5" y="79"/>
                    <a:pt x="6" y="78"/>
                  </a:cubicBezTo>
                  <a:cubicBezTo>
                    <a:pt x="6" y="77"/>
                    <a:pt x="7" y="77"/>
                    <a:pt x="7" y="76"/>
                  </a:cubicBezTo>
                  <a:cubicBezTo>
                    <a:pt x="8" y="75"/>
                    <a:pt x="9" y="74"/>
                    <a:pt x="10" y="73"/>
                  </a:cubicBezTo>
                  <a:cubicBezTo>
                    <a:pt x="11" y="73"/>
                    <a:pt x="11" y="72"/>
                    <a:pt x="12" y="71"/>
                  </a:cubicBezTo>
                  <a:cubicBezTo>
                    <a:pt x="13" y="70"/>
                    <a:pt x="13" y="69"/>
                    <a:pt x="14" y="68"/>
                  </a:cubicBezTo>
                  <a:cubicBezTo>
                    <a:pt x="15" y="68"/>
                    <a:pt x="16" y="67"/>
                    <a:pt x="16" y="66"/>
                  </a:cubicBezTo>
                  <a:cubicBezTo>
                    <a:pt x="17" y="65"/>
                    <a:pt x="18" y="64"/>
                    <a:pt x="19" y="63"/>
                  </a:cubicBezTo>
                  <a:cubicBezTo>
                    <a:pt x="20" y="63"/>
                    <a:pt x="20" y="62"/>
                    <a:pt x="21" y="62"/>
                  </a:cubicBezTo>
                  <a:cubicBezTo>
                    <a:pt x="22" y="61"/>
                    <a:pt x="23" y="59"/>
                    <a:pt x="24" y="58"/>
                  </a:cubicBezTo>
                  <a:cubicBezTo>
                    <a:pt x="24" y="58"/>
                    <a:pt x="25" y="57"/>
                    <a:pt x="25" y="57"/>
                  </a:cubicBezTo>
                  <a:cubicBezTo>
                    <a:pt x="26" y="56"/>
                    <a:pt x="27" y="55"/>
                    <a:pt x="29" y="53"/>
                  </a:cubicBezTo>
                  <a:cubicBezTo>
                    <a:pt x="29" y="53"/>
                    <a:pt x="29" y="53"/>
                    <a:pt x="30" y="52"/>
                  </a:cubicBezTo>
                  <a:cubicBezTo>
                    <a:pt x="31" y="51"/>
                    <a:pt x="32" y="50"/>
                    <a:pt x="33" y="49"/>
                  </a:cubicBezTo>
                  <a:cubicBezTo>
                    <a:pt x="34" y="48"/>
                    <a:pt x="34" y="48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9" y="43"/>
                    <a:pt x="39" y="43"/>
                    <a:pt x="40" y="42"/>
                  </a:cubicBezTo>
                  <a:cubicBezTo>
                    <a:pt x="41" y="41"/>
                    <a:pt x="42" y="40"/>
                    <a:pt x="44" y="39"/>
                  </a:cubicBezTo>
                  <a:cubicBezTo>
                    <a:pt x="44" y="38"/>
                    <a:pt x="44" y="38"/>
                    <a:pt x="45" y="38"/>
                  </a:cubicBezTo>
                  <a:cubicBezTo>
                    <a:pt x="46" y="36"/>
                    <a:pt x="47" y="35"/>
                    <a:pt x="49" y="34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1" y="32"/>
                    <a:pt x="53" y="30"/>
                    <a:pt x="54" y="29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7" y="27"/>
                    <a:pt x="58" y="25"/>
                    <a:pt x="60" y="24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7" y="17"/>
                    <a:pt x="74" y="11"/>
                    <a:pt x="82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4" y="3"/>
                    <a:pt x="86" y="2"/>
                    <a:pt x="87" y="0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8" name="îṧľíḍè"/>
            <p:cNvSpPr/>
            <p:nvPr>
              <p:custDataLst>
                <p:tags r:id="rId47"/>
              </p:custDataLst>
            </p:nvPr>
          </p:nvSpPr>
          <p:spPr bwMode="auto">
            <a:xfrm>
              <a:off x="5348288" y="3462338"/>
              <a:ext cx="315913" cy="173038"/>
            </a:xfrm>
            <a:custGeom>
              <a:avLst/>
              <a:gdLst>
                <a:gd name="T0" fmla="*/ 0 w 166"/>
                <a:gd name="T1" fmla="*/ 3 h 91"/>
                <a:gd name="T2" fmla="*/ 5 w 166"/>
                <a:gd name="T3" fmla="*/ 2 h 91"/>
                <a:gd name="T4" fmla="*/ 29 w 166"/>
                <a:gd name="T5" fmla="*/ 29 h 91"/>
                <a:gd name="T6" fmla="*/ 30 w 166"/>
                <a:gd name="T7" fmla="*/ 33 h 91"/>
                <a:gd name="T8" fmla="*/ 30 w 166"/>
                <a:gd name="T9" fmla="*/ 40 h 91"/>
                <a:gd name="T10" fmla="*/ 0 w 166"/>
                <a:gd name="T11" fmla="*/ 3 h 91"/>
                <a:gd name="T12" fmla="*/ 66 w 166"/>
                <a:gd name="T13" fmla="*/ 76 h 91"/>
                <a:gd name="T14" fmla="*/ 162 w 166"/>
                <a:gd name="T15" fmla="*/ 24 h 91"/>
                <a:gd name="T16" fmla="*/ 166 w 166"/>
                <a:gd name="T17" fmla="*/ 46 h 91"/>
                <a:gd name="T18" fmla="*/ 83 w 166"/>
                <a:gd name="T19" fmla="*/ 91 h 91"/>
                <a:gd name="T20" fmla="*/ 66 w 166"/>
                <a:gd name="T21" fmla="*/ 7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91">
                  <a:moveTo>
                    <a:pt x="0" y="3"/>
                  </a:moveTo>
                  <a:cubicBezTo>
                    <a:pt x="2" y="3"/>
                    <a:pt x="3" y="2"/>
                    <a:pt x="5" y="2"/>
                  </a:cubicBezTo>
                  <a:cubicBezTo>
                    <a:pt x="18" y="0"/>
                    <a:pt x="26" y="8"/>
                    <a:pt x="29" y="29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5"/>
                    <a:pt x="30" y="38"/>
                    <a:pt x="30" y="40"/>
                  </a:cubicBezTo>
                  <a:cubicBezTo>
                    <a:pt x="20" y="28"/>
                    <a:pt x="9" y="16"/>
                    <a:pt x="0" y="3"/>
                  </a:cubicBezTo>
                  <a:close/>
                  <a:moveTo>
                    <a:pt x="66" y="76"/>
                  </a:moveTo>
                  <a:cubicBezTo>
                    <a:pt x="111" y="32"/>
                    <a:pt x="162" y="24"/>
                    <a:pt x="162" y="24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6" y="46"/>
                    <a:pt x="122" y="53"/>
                    <a:pt x="83" y="91"/>
                  </a:cubicBezTo>
                  <a:cubicBezTo>
                    <a:pt x="77" y="86"/>
                    <a:pt x="72" y="81"/>
                    <a:pt x="66" y="76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9" name="ï$liḓé"/>
            <p:cNvSpPr/>
            <p:nvPr>
              <p:custDataLst>
                <p:tags r:id="rId48"/>
              </p:custDataLst>
            </p:nvPr>
          </p:nvSpPr>
          <p:spPr bwMode="auto">
            <a:xfrm>
              <a:off x="6108701" y="3224213"/>
              <a:ext cx="1284288" cy="1409700"/>
            </a:xfrm>
            <a:custGeom>
              <a:avLst/>
              <a:gdLst>
                <a:gd name="T0" fmla="*/ 261 w 672"/>
                <a:gd name="T1" fmla="*/ 198 h 739"/>
                <a:gd name="T2" fmla="*/ 622 w 672"/>
                <a:gd name="T3" fmla="*/ 29 h 739"/>
                <a:gd name="T4" fmla="*/ 497 w 672"/>
                <a:gd name="T5" fmla="*/ 192 h 739"/>
                <a:gd name="T6" fmla="*/ 603 w 672"/>
                <a:gd name="T7" fmla="*/ 280 h 739"/>
                <a:gd name="T8" fmla="*/ 481 w 672"/>
                <a:gd name="T9" fmla="*/ 418 h 739"/>
                <a:gd name="T10" fmla="*/ 594 w 672"/>
                <a:gd name="T11" fmla="*/ 497 h 739"/>
                <a:gd name="T12" fmla="*/ 481 w 672"/>
                <a:gd name="T13" fmla="*/ 588 h 739"/>
                <a:gd name="T14" fmla="*/ 594 w 672"/>
                <a:gd name="T15" fmla="*/ 695 h 739"/>
                <a:gd name="T16" fmla="*/ 299 w 672"/>
                <a:gd name="T17" fmla="*/ 720 h 739"/>
                <a:gd name="T18" fmla="*/ 22 w 672"/>
                <a:gd name="T19" fmla="*/ 560 h 739"/>
                <a:gd name="T20" fmla="*/ 261 w 672"/>
                <a:gd name="T21" fmla="*/ 1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2" h="739">
                  <a:moveTo>
                    <a:pt x="261" y="198"/>
                  </a:moveTo>
                  <a:cubicBezTo>
                    <a:pt x="383" y="73"/>
                    <a:pt x="572" y="0"/>
                    <a:pt x="622" y="29"/>
                  </a:cubicBezTo>
                  <a:cubicBezTo>
                    <a:pt x="672" y="57"/>
                    <a:pt x="484" y="139"/>
                    <a:pt x="497" y="192"/>
                  </a:cubicBezTo>
                  <a:cubicBezTo>
                    <a:pt x="509" y="246"/>
                    <a:pt x="622" y="205"/>
                    <a:pt x="603" y="280"/>
                  </a:cubicBezTo>
                  <a:cubicBezTo>
                    <a:pt x="584" y="355"/>
                    <a:pt x="418" y="387"/>
                    <a:pt x="481" y="418"/>
                  </a:cubicBezTo>
                  <a:cubicBezTo>
                    <a:pt x="544" y="450"/>
                    <a:pt x="644" y="450"/>
                    <a:pt x="594" y="497"/>
                  </a:cubicBezTo>
                  <a:cubicBezTo>
                    <a:pt x="544" y="544"/>
                    <a:pt x="446" y="553"/>
                    <a:pt x="481" y="588"/>
                  </a:cubicBezTo>
                  <a:cubicBezTo>
                    <a:pt x="515" y="622"/>
                    <a:pt x="622" y="666"/>
                    <a:pt x="594" y="695"/>
                  </a:cubicBezTo>
                  <a:cubicBezTo>
                    <a:pt x="566" y="723"/>
                    <a:pt x="393" y="739"/>
                    <a:pt x="299" y="720"/>
                  </a:cubicBezTo>
                  <a:cubicBezTo>
                    <a:pt x="204" y="701"/>
                    <a:pt x="44" y="635"/>
                    <a:pt x="22" y="560"/>
                  </a:cubicBezTo>
                  <a:cubicBezTo>
                    <a:pt x="0" y="484"/>
                    <a:pt x="120" y="217"/>
                    <a:pt x="261" y="198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0" name="iṣḻïḓe"/>
            <p:cNvSpPr/>
            <p:nvPr>
              <p:custDataLst>
                <p:tags r:id="rId49"/>
              </p:custDataLst>
            </p:nvPr>
          </p:nvSpPr>
          <p:spPr bwMode="auto">
            <a:xfrm>
              <a:off x="6127751" y="3327400"/>
              <a:ext cx="884238" cy="1290638"/>
            </a:xfrm>
            <a:custGeom>
              <a:avLst/>
              <a:gdLst>
                <a:gd name="T0" fmla="*/ 251 w 463"/>
                <a:gd name="T1" fmla="*/ 144 h 676"/>
                <a:gd name="T2" fmla="*/ 463 w 463"/>
                <a:gd name="T3" fmla="*/ 0 h 676"/>
                <a:gd name="T4" fmla="*/ 331 w 463"/>
                <a:gd name="T5" fmla="*/ 225 h 676"/>
                <a:gd name="T6" fmla="*/ 243 w 463"/>
                <a:gd name="T7" fmla="*/ 392 h 676"/>
                <a:gd name="T8" fmla="*/ 272 w 463"/>
                <a:gd name="T9" fmla="*/ 447 h 676"/>
                <a:gd name="T10" fmla="*/ 378 w 463"/>
                <a:gd name="T11" fmla="*/ 618 h 676"/>
                <a:gd name="T12" fmla="*/ 443 w 463"/>
                <a:gd name="T13" fmla="*/ 672 h 676"/>
                <a:gd name="T14" fmla="*/ 289 w 463"/>
                <a:gd name="T15" fmla="*/ 666 h 676"/>
                <a:gd name="T16" fmla="*/ 104 w 463"/>
                <a:gd name="T17" fmla="*/ 597 h 676"/>
                <a:gd name="T18" fmla="*/ 45 w 463"/>
                <a:gd name="T19" fmla="*/ 533 h 676"/>
                <a:gd name="T20" fmla="*/ 10 w 463"/>
                <a:gd name="T21" fmla="*/ 495 h 676"/>
                <a:gd name="T22" fmla="*/ 251 w 463"/>
                <a:gd name="T23" fmla="*/ 144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3" h="676">
                  <a:moveTo>
                    <a:pt x="251" y="144"/>
                  </a:moveTo>
                  <a:cubicBezTo>
                    <a:pt x="313" y="80"/>
                    <a:pt x="393" y="30"/>
                    <a:pt x="463" y="0"/>
                  </a:cubicBezTo>
                  <a:cubicBezTo>
                    <a:pt x="390" y="82"/>
                    <a:pt x="277" y="171"/>
                    <a:pt x="331" y="225"/>
                  </a:cubicBezTo>
                  <a:cubicBezTo>
                    <a:pt x="387" y="282"/>
                    <a:pt x="243" y="319"/>
                    <a:pt x="243" y="392"/>
                  </a:cubicBezTo>
                  <a:cubicBezTo>
                    <a:pt x="243" y="419"/>
                    <a:pt x="256" y="437"/>
                    <a:pt x="272" y="447"/>
                  </a:cubicBezTo>
                  <a:cubicBezTo>
                    <a:pt x="422" y="546"/>
                    <a:pt x="191" y="473"/>
                    <a:pt x="378" y="618"/>
                  </a:cubicBezTo>
                  <a:cubicBezTo>
                    <a:pt x="404" y="638"/>
                    <a:pt x="425" y="656"/>
                    <a:pt x="443" y="672"/>
                  </a:cubicBezTo>
                  <a:cubicBezTo>
                    <a:pt x="389" y="676"/>
                    <a:pt x="331" y="674"/>
                    <a:pt x="289" y="666"/>
                  </a:cubicBezTo>
                  <a:cubicBezTo>
                    <a:pt x="236" y="655"/>
                    <a:pt x="163" y="630"/>
                    <a:pt x="104" y="597"/>
                  </a:cubicBezTo>
                  <a:cubicBezTo>
                    <a:pt x="73" y="574"/>
                    <a:pt x="52" y="552"/>
                    <a:pt x="45" y="533"/>
                  </a:cubicBezTo>
                  <a:cubicBezTo>
                    <a:pt x="39" y="517"/>
                    <a:pt x="26" y="505"/>
                    <a:pt x="10" y="495"/>
                  </a:cubicBezTo>
                  <a:cubicBezTo>
                    <a:pt x="0" y="409"/>
                    <a:pt x="115" y="162"/>
                    <a:pt x="251" y="144"/>
                  </a:cubicBezTo>
                  <a:close/>
                </a:path>
              </a:pathLst>
            </a:custGeom>
            <a:solidFill>
              <a:srgbClr val="BE1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1" name="iś1íḍê"/>
            <p:cNvSpPr/>
            <p:nvPr>
              <p:custDataLst>
                <p:tags r:id="rId50"/>
              </p:custDataLst>
            </p:nvPr>
          </p:nvSpPr>
          <p:spPr bwMode="auto">
            <a:xfrm>
              <a:off x="6796088" y="3290888"/>
              <a:ext cx="342900" cy="1320800"/>
            </a:xfrm>
            <a:custGeom>
              <a:avLst/>
              <a:gdLst>
                <a:gd name="T0" fmla="*/ 140 w 179"/>
                <a:gd name="T1" fmla="*/ 8 h 692"/>
                <a:gd name="T2" fmla="*/ 163 w 179"/>
                <a:gd name="T3" fmla="*/ 0 h 692"/>
                <a:gd name="T4" fmla="*/ 97 w 179"/>
                <a:gd name="T5" fmla="*/ 115 h 692"/>
                <a:gd name="T6" fmla="*/ 75 w 179"/>
                <a:gd name="T7" fmla="*/ 201 h 692"/>
                <a:gd name="T8" fmla="*/ 125 w 179"/>
                <a:gd name="T9" fmla="*/ 218 h 692"/>
                <a:gd name="T10" fmla="*/ 165 w 179"/>
                <a:gd name="T11" fmla="*/ 230 h 692"/>
                <a:gd name="T12" fmla="*/ 172 w 179"/>
                <a:gd name="T13" fmla="*/ 259 h 692"/>
                <a:gd name="T14" fmla="*/ 90 w 179"/>
                <a:gd name="T15" fmla="*/ 325 h 692"/>
                <a:gd name="T16" fmla="*/ 25 w 179"/>
                <a:gd name="T17" fmla="*/ 374 h 692"/>
                <a:gd name="T18" fmla="*/ 78 w 179"/>
                <a:gd name="T19" fmla="*/ 396 h 692"/>
                <a:gd name="T20" fmla="*/ 147 w 179"/>
                <a:gd name="T21" fmla="*/ 426 h 692"/>
                <a:gd name="T22" fmla="*/ 164 w 179"/>
                <a:gd name="T23" fmla="*/ 474 h 692"/>
                <a:gd name="T24" fmla="*/ 105 w 179"/>
                <a:gd name="T25" fmla="*/ 519 h 692"/>
                <a:gd name="T26" fmla="*/ 59 w 179"/>
                <a:gd name="T27" fmla="*/ 550 h 692"/>
                <a:gd name="T28" fmla="*/ 72 w 179"/>
                <a:gd name="T29" fmla="*/ 588 h 692"/>
                <a:gd name="T30" fmla="*/ 130 w 179"/>
                <a:gd name="T31" fmla="*/ 625 h 692"/>
                <a:gd name="T32" fmla="*/ 161 w 179"/>
                <a:gd name="T33" fmla="*/ 649 h 692"/>
                <a:gd name="T34" fmla="*/ 133 w 179"/>
                <a:gd name="T35" fmla="*/ 688 h 692"/>
                <a:gd name="T36" fmla="*/ 73 w 179"/>
                <a:gd name="T37" fmla="*/ 692 h 692"/>
                <a:gd name="T38" fmla="*/ 141 w 179"/>
                <a:gd name="T39" fmla="*/ 658 h 692"/>
                <a:gd name="T40" fmla="*/ 119 w 179"/>
                <a:gd name="T41" fmla="*/ 645 h 692"/>
                <a:gd name="T42" fmla="*/ 58 w 179"/>
                <a:gd name="T43" fmla="*/ 605 h 692"/>
                <a:gd name="T44" fmla="*/ 42 w 179"/>
                <a:gd name="T45" fmla="*/ 536 h 692"/>
                <a:gd name="T46" fmla="*/ 94 w 179"/>
                <a:gd name="T47" fmla="*/ 499 h 692"/>
                <a:gd name="T48" fmla="*/ 145 w 179"/>
                <a:gd name="T49" fmla="*/ 462 h 692"/>
                <a:gd name="T50" fmla="*/ 135 w 179"/>
                <a:gd name="T51" fmla="*/ 444 h 692"/>
                <a:gd name="T52" fmla="*/ 71 w 179"/>
                <a:gd name="T53" fmla="*/ 417 h 692"/>
                <a:gd name="T54" fmla="*/ 3 w 179"/>
                <a:gd name="T55" fmla="*/ 371 h 692"/>
                <a:gd name="T56" fmla="*/ 77 w 179"/>
                <a:gd name="T57" fmla="*/ 307 h 692"/>
                <a:gd name="T58" fmla="*/ 153 w 179"/>
                <a:gd name="T59" fmla="*/ 249 h 692"/>
                <a:gd name="T60" fmla="*/ 120 w 179"/>
                <a:gd name="T61" fmla="*/ 239 h 692"/>
                <a:gd name="T62" fmla="*/ 62 w 179"/>
                <a:gd name="T63" fmla="*/ 218 h 692"/>
                <a:gd name="T64" fmla="*/ 79 w 179"/>
                <a:gd name="T65" fmla="*/ 102 h 692"/>
                <a:gd name="T66" fmla="*/ 140 w 179"/>
                <a:gd name="T67" fmla="*/ 8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9" h="692">
                  <a:moveTo>
                    <a:pt x="140" y="8"/>
                  </a:moveTo>
                  <a:cubicBezTo>
                    <a:pt x="148" y="5"/>
                    <a:pt x="155" y="3"/>
                    <a:pt x="163" y="0"/>
                  </a:cubicBezTo>
                  <a:cubicBezTo>
                    <a:pt x="161" y="23"/>
                    <a:pt x="138" y="59"/>
                    <a:pt x="97" y="115"/>
                  </a:cubicBezTo>
                  <a:cubicBezTo>
                    <a:pt x="58" y="166"/>
                    <a:pt x="60" y="189"/>
                    <a:pt x="75" y="201"/>
                  </a:cubicBezTo>
                  <a:cubicBezTo>
                    <a:pt x="87" y="209"/>
                    <a:pt x="107" y="214"/>
                    <a:pt x="125" y="218"/>
                  </a:cubicBezTo>
                  <a:cubicBezTo>
                    <a:pt x="140" y="221"/>
                    <a:pt x="154" y="224"/>
                    <a:pt x="165" y="230"/>
                  </a:cubicBezTo>
                  <a:cubicBezTo>
                    <a:pt x="178" y="237"/>
                    <a:pt x="179" y="247"/>
                    <a:pt x="172" y="259"/>
                  </a:cubicBezTo>
                  <a:cubicBezTo>
                    <a:pt x="162" y="278"/>
                    <a:pt x="125" y="302"/>
                    <a:pt x="90" y="325"/>
                  </a:cubicBezTo>
                  <a:cubicBezTo>
                    <a:pt x="57" y="347"/>
                    <a:pt x="26" y="367"/>
                    <a:pt x="25" y="374"/>
                  </a:cubicBezTo>
                  <a:cubicBezTo>
                    <a:pt x="25" y="376"/>
                    <a:pt x="50" y="385"/>
                    <a:pt x="78" y="396"/>
                  </a:cubicBezTo>
                  <a:cubicBezTo>
                    <a:pt x="103" y="405"/>
                    <a:pt x="129" y="414"/>
                    <a:pt x="147" y="426"/>
                  </a:cubicBezTo>
                  <a:cubicBezTo>
                    <a:pt x="167" y="439"/>
                    <a:pt x="177" y="455"/>
                    <a:pt x="164" y="474"/>
                  </a:cubicBezTo>
                  <a:cubicBezTo>
                    <a:pt x="152" y="492"/>
                    <a:pt x="128" y="505"/>
                    <a:pt x="105" y="519"/>
                  </a:cubicBezTo>
                  <a:cubicBezTo>
                    <a:pt x="86" y="529"/>
                    <a:pt x="68" y="539"/>
                    <a:pt x="59" y="550"/>
                  </a:cubicBezTo>
                  <a:cubicBezTo>
                    <a:pt x="51" y="560"/>
                    <a:pt x="52" y="571"/>
                    <a:pt x="72" y="588"/>
                  </a:cubicBezTo>
                  <a:cubicBezTo>
                    <a:pt x="93" y="606"/>
                    <a:pt x="114" y="617"/>
                    <a:pt x="130" y="625"/>
                  </a:cubicBezTo>
                  <a:cubicBezTo>
                    <a:pt x="146" y="634"/>
                    <a:pt x="157" y="640"/>
                    <a:pt x="161" y="649"/>
                  </a:cubicBezTo>
                  <a:cubicBezTo>
                    <a:pt x="167" y="662"/>
                    <a:pt x="159" y="673"/>
                    <a:pt x="133" y="688"/>
                  </a:cubicBezTo>
                  <a:cubicBezTo>
                    <a:pt x="114" y="690"/>
                    <a:pt x="93" y="692"/>
                    <a:pt x="73" y="692"/>
                  </a:cubicBezTo>
                  <a:cubicBezTo>
                    <a:pt x="125" y="669"/>
                    <a:pt x="142" y="661"/>
                    <a:pt x="141" y="658"/>
                  </a:cubicBezTo>
                  <a:cubicBezTo>
                    <a:pt x="140" y="656"/>
                    <a:pt x="131" y="651"/>
                    <a:pt x="119" y="645"/>
                  </a:cubicBezTo>
                  <a:cubicBezTo>
                    <a:pt x="103" y="636"/>
                    <a:pt x="81" y="624"/>
                    <a:pt x="58" y="605"/>
                  </a:cubicBezTo>
                  <a:cubicBezTo>
                    <a:pt x="25" y="578"/>
                    <a:pt x="25" y="555"/>
                    <a:pt x="42" y="536"/>
                  </a:cubicBezTo>
                  <a:cubicBezTo>
                    <a:pt x="53" y="522"/>
                    <a:pt x="73" y="511"/>
                    <a:pt x="94" y="499"/>
                  </a:cubicBezTo>
                  <a:cubicBezTo>
                    <a:pt x="115" y="487"/>
                    <a:pt x="136" y="475"/>
                    <a:pt x="145" y="462"/>
                  </a:cubicBezTo>
                  <a:cubicBezTo>
                    <a:pt x="149" y="456"/>
                    <a:pt x="144" y="450"/>
                    <a:pt x="135" y="444"/>
                  </a:cubicBezTo>
                  <a:cubicBezTo>
                    <a:pt x="119" y="434"/>
                    <a:pt x="94" y="425"/>
                    <a:pt x="71" y="417"/>
                  </a:cubicBezTo>
                  <a:cubicBezTo>
                    <a:pt x="34" y="403"/>
                    <a:pt x="0" y="391"/>
                    <a:pt x="3" y="371"/>
                  </a:cubicBezTo>
                  <a:cubicBezTo>
                    <a:pt x="5" y="354"/>
                    <a:pt x="41" y="331"/>
                    <a:pt x="77" y="307"/>
                  </a:cubicBezTo>
                  <a:cubicBezTo>
                    <a:pt x="111" y="285"/>
                    <a:pt x="145" y="262"/>
                    <a:pt x="153" y="249"/>
                  </a:cubicBezTo>
                  <a:cubicBezTo>
                    <a:pt x="145" y="245"/>
                    <a:pt x="133" y="242"/>
                    <a:pt x="120" y="239"/>
                  </a:cubicBezTo>
                  <a:cubicBezTo>
                    <a:pt x="100" y="235"/>
                    <a:pt x="77" y="230"/>
                    <a:pt x="62" y="218"/>
                  </a:cubicBezTo>
                  <a:cubicBezTo>
                    <a:pt x="36" y="199"/>
                    <a:pt x="30" y="167"/>
                    <a:pt x="79" y="102"/>
                  </a:cubicBezTo>
                  <a:cubicBezTo>
                    <a:pt x="113" y="56"/>
                    <a:pt x="134" y="25"/>
                    <a:pt x="140" y="8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2" name="îSḻíḍé"/>
            <p:cNvSpPr/>
            <p:nvPr>
              <p:custDataLst>
                <p:tags r:id="rId51"/>
              </p:custDataLst>
            </p:nvPr>
          </p:nvSpPr>
          <p:spPr bwMode="auto">
            <a:xfrm>
              <a:off x="6108701" y="3378200"/>
              <a:ext cx="800100" cy="1108075"/>
            </a:xfrm>
            <a:custGeom>
              <a:avLst/>
              <a:gdLst>
                <a:gd name="T0" fmla="*/ 261 w 419"/>
                <a:gd name="T1" fmla="*/ 117 h 580"/>
                <a:gd name="T2" fmla="*/ 419 w 419"/>
                <a:gd name="T3" fmla="*/ 0 h 580"/>
                <a:gd name="T4" fmla="*/ 353 w 419"/>
                <a:gd name="T5" fmla="*/ 114 h 580"/>
                <a:gd name="T6" fmla="*/ 193 w 419"/>
                <a:gd name="T7" fmla="*/ 303 h 580"/>
                <a:gd name="T8" fmla="*/ 215 w 419"/>
                <a:gd name="T9" fmla="*/ 532 h 580"/>
                <a:gd name="T10" fmla="*/ 133 w 419"/>
                <a:gd name="T11" fmla="*/ 580 h 580"/>
                <a:gd name="T12" fmla="*/ 22 w 419"/>
                <a:gd name="T13" fmla="*/ 479 h 580"/>
                <a:gd name="T14" fmla="*/ 261 w 419"/>
                <a:gd name="T15" fmla="*/ 117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9" h="580">
                  <a:moveTo>
                    <a:pt x="261" y="117"/>
                  </a:moveTo>
                  <a:cubicBezTo>
                    <a:pt x="308" y="69"/>
                    <a:pt x="364" y="29"/>
                    <a:pt x="419" y="0"/>
                  </a:cubicBezTo>
                  <a:cubicBezTo>
                    <a:pt x="402" y="37"/>
                    <a:pt x="381" y="77"/>
                    <a:pt x="353" y="114"/>
                  </a:cubicBezTo>
                  <a:cubicBezTo>
                    <a:pt x="246" y="256"/>
                    <a:pt x="196" y="221"/>
                    <a:pt x="193" y="303"/>
                  </a:cubicBezTo>
                  <a:cubicBezTo>
                    <a:pt x="189" y="384"/>
                    <a:pt x="215" y="532"/>
                    <a:pt x="215" y="532"/>
                  </a:cubicBezTo>
                  <a:cubicBezTo>
                    <a:pt x="193" y="552"/>
                    <a:pt x="165" y="568"/>
                    <a:pt x="133" y="580"/>
                  </a:cubicBezTo>
                  <a:cubicBezTo>
                    <a:pt x="78" y="551"/>
                    <a:pt x="33" y="516"/>
                    <a:pt x="22" y="479"/>
                  </a:cubicBezTo>
                  <a:cubicBezTo>
                    <a:pt x="0" y="403"/>
                    <a:pt x="120" y="136"/>
                    <a:pt x="261" y="117"/>
                  </a:cubicBezTo>
                  <a:close/>
                </a:path>
              </a:pathLst>
            </a:custGeom>
            <a:solidFill>
              <a:srgbClr val="BB1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3" name="ï$ḷidè"/>
            <p:cNvSpPr/>
            <p:nvPr>
              <p:custDataLst>
                <p:tags r:id="rId52"/>
              </p:custDataLst>
            </p:nvPr>
          </p:nvSpPr>
          <p:spPr bwMode="auto">
            <a:xfrm>
              <a:off x="6127751" y="3378200"/>
              <a:ext cx="781050" cy="1108075"/>
            </a:xfrm>
            <a:custGeom>
              <a:avLst/>
              <a:gdLst>
                <a:gd name="T0" fmla="*/ 251 w 409"/>
                <a:gd name="T1" fmla="*/ 117 h 580"/>
                <a:gd name="T2" fmla="*/ 409 w 409"/>
                <a:gd name="T3" fmla="*/ 0 h 580"/>
                <a:gd name="T4" fmla="*/ 376 w 409"/>
                <a:gd name="T5" fmla="*/ 65 h 580"/>
                <a:gd name="T6" fmla="*/ 322 w 409"/>
                <a:gd name="T7" fmla="*/ 141 h 580"/>
                <a:gd name="T8" fmla="*/ 183 w 409"/>
                <a:gd name="T9" fmla="*/ 303 h 580"/>
                <a:gd name="T10" fmla="*/ 205 w 409"/>
                <a:gd name="T11" fmla="*/ 532 h 580"/>
                <a:gd name="T12" fmla="*/ 123 w 409"/>
                <a:gd name="T13" fmla="*/ 580 h 580"/>
                <a:gd name="T14" fmla="*/ 104 w 409"/>
                <a:gd name="T15" fmla="*/ 570 h 580"/>
                <a:gd name="T16" fmla="*/ 45 w 409"/>
                <a:gd name="T17" fmla="*/ 506 h 580"/>
                <a:gd name="T18" fmla="*/ 10 w 409"/>
                <a:gd name="T19" fmla="*/ 468 h 580"/>
                <a:gd name="T20" fmla="*/ 251 w 409"/>
                <a:gd name="T21" fmla="*/ 117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9" h="580">
                  <a:moveTo>
                    <a:pt x="251" y="117"/>
                  </a:moveTo>
                  <a:cubicBezTo>
                    <a:pt x="298" y="69"/>
                    <a:pt x="354" y="29"/>
                    <a:pt x="409" y="0"/>
                  </a:cubicBezTo>
                  <a:cubicBezTo>
                    <a:pt x="399" y="21"/>
                    <a:pt x="389" y="43"/>
                    <a:pt x="376" y="65"/>
                  </a:cubicBezTo>
                  <a:cubicBezTo>
                    <a:pt x="351" y="92"/>
                    <a:pt x="331" y="117"/>
                    <a:pt x="322" y="141"/>
                  </a:cubicBezTo>
                  <a:cubicBezTo>
                    <a:pt x="229" y="251"/>
                    <a:pt x="186" y="227"/>
                    <a:pt x="183" y="303"/>
                  </a:cubicBezTo>
                  <a:cubicBezTo>
                    <a:pt x="179" y="384"/>
                    <a:pt x="205" y="532"/>
                    <a:pt x="205" y="532"/>
                  </a:cubicBezTo>
                  <a:cubicBezTo>
                    <a:pt x="183" y="552"/>
                    <a:pt x="155" y="568"/>
                    <a:pt x="123" y="580"/>
                  </a:cubicBezTo>
                  <a:cubicBezTo>
                    <a:pt x="116" y="576"/>
                    <a:pt x="110" y="573"/>
                    <a:pt x="104" y="570"/>
                  </a:cubicBezTo>
                  <a:cubicBezTo>
                    <a:pt x="73" y="547"/>
                    <a:pt x="52" y="525"/>
                    <a:pt x="45" y="506"/>
                  </a:cubicBezTo>
                  <a:cubicBezTo>
                    <a:pt x="39" y="490"/>
                    <a:pt x="26" y="478"/>
                    <a:pt x="10" y="468"/>
                  </a:cubicBezTo>
                  <a:cubicBezTo>
                    <a:pt x="0" y="382"/>
                    <a:pt x="115" y="135"/>
                    <a:pt x="251" y="117"/>
                  </a:cubicBezTo>
                  <a:close/>
                </a:path>
              </a:pathLst>
            </a:custGeom>
            <a:solidFill>
              <a:srgbClr val="A91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4" name="íṡľíḋé"/>
            <p:cNvSpPr/>
            <p:nvPr>
              <p:custDataLst>
                <p:tags r:id="rId53"/>
              </p:custDataLst>
            </p:nvPr>
          </p:nvSpPr>
          <p:spPr bwMode="auto">
            <a:xfrm>
              <a:off x="6635751" y="3228975"/>
              <a:ext cx="685800" cy="374650"/>
            </a:xfrm>
            <a:custGeom>
              <a:avLst/>
              <a:gdLst>
                <a:gd name="T0" fmla="*/ 14 w 359"/>
                <a:gd name="T1" fmla="*/ 167 h 196"/>
                <a:gd name="T2" fmla="*/ 346 w 359"/>
                <a:gd name="T3" fmla="*/ 26 h 196"/>
                <a:gd name="T4" fmla="*/ 344 w 359"/>
                <a:gd name="T5" fmla="*/ 57 h 196"/>
                <a:gd name="T6" fmla="*/ 335 w 359"/>
                <a:gd name="T7" fmla="*/ 44 h 196"/>
                <a:gd name="T8" fmla="*/ 0 w 359"/>
                <a:gd name="T9" fmla="*/ 196 h 196"/>
                <a:gd name="T10" fmla="*/ 14 w 359"/>
                <a:gd name="T11" fmla="*/ 167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9" h="196">
                  <a:moveTo>
                    <a:pt x="14" y="167"/>
                  </a:moveTo>
                  <a:cubicBezTo>
                    <a:pt x="136" y="59"/>
                    <a:pt x="300" y="0"/>
                    <a:pt x="346" y="26"/>
                  </a:cubicBezTo>
                  <a:cubicBezTo>
                    <a:pt x="359" y="33"/>
                    <a:pt x="356" y="44"/>
                    <a:pt x="344" y="57"/>
                  </a:cubicBezTo>
                  <a:cubicBezTo>
                    <a:pt x="345" y="51"/>
                    <a:pt x="343" y="46"/>
                    <a:pt x="335" y="44"/>
                  </a:cubicBezTo>
                  <a:cubicBezTo>
                    <a:pt x="300" y="34"/>
                    <a:pt x="178" y="83"/>
                    <a:pt x="0" y="196"/>
                  </a:cubicBezTo>
                  <a:cubicBezTo>
                    <a:pt x="5" y="186"/>
                    <a:pt x="9" y="177"/>
                    <a:pt x="14" y="167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5" name="ïŝľîḍé"/>
            <p:cNvSpPr/>
            <p:nvPr>
              <p:custDataLst>
                <p:tags r:id="rId54"/>
              </p:custDataLst>
            </p:nvPr>
          </p:nvSpPr>
          <p:spPr bwMode="auto">
            <a:xfrm>
              <a:off x="6635751" y="3327400"/>
              <a:ext cx="376238" cy="276225"/>
            </a:xfrm>
            <a:custGeom>
              <a:avLst/>
              <a:gdLst>
                <a:gd name="T0" fmla="*/ 14 w 197"/>
                <a:gd name="T1" fmla="*/ 116 h 145"/>
                <a:gd name="T2" fmla="*/ 197 w 197"/>
                <a:gd name="T3" fmla="*/ 0 h 145"/>
                <a:gd name="T4" fmla="*/ 134 w 197"/>
                <a:gd name="T5" fmla="*/ 66 h 145"/>
                <a:gd name="T6" fmla="*/ 0 w 197"/>
                <a:gd name="T7" fmla="*/ 145 h 145"/>
                <a:gd name="T8" fmla="*/ 14 w 197"/>
                <a:gd name="T9" fmla="*/ 116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145">
                  <a:moveTo>
                    <a:pt x="14" y="116"/>
                  </a:moveTo>
                  <a:cubicBezTo>
                    <a:pt x="71" y="66"/>
                    <a:pt x="138" y="25"/>
                    <a:pt x="197" y="0"/>
                  </a:cubicBezTo>
                  <a:cubicBezTo>
                    <a:pt x="178" y="22"/>
                    <a:pt x="155" y="44"/>
                    <a:pt x="134" y="66"/>
                  </a:cubicBezTo>
                  <a:cubicBezTo>
                    <a:pt x="94" y="87"/>
                    <a:pt x="49" y="114"/>
                    <a:pt x="0" y="145"/>
                  </a:cubicBezTo>
                  <a:cubicBezTo>
                    <a:pt x="5" y="135"/>
                    <a:pt x="9" y="126"/>
                    <a:pt x="14" y="116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6" name="iṥľidé"/>
            <p:cNvSpPr/>
            <p:nvPr>
              <p:custDataLst>
                <p:tags r:id="rId55"/>
              </p:custDataLst>
            </p:nvPr>
          </p:nvSpPr>
          <p:spPr bwMode="auto">
            <a:xfrm>
              <a:off x="7016751" y="3290888"/>
              <a:ext cx="92075" cy="98425"/>
            </a:xfrm>
            <a:custGeom>
              <a:avLst/>
              <a:gdLst>
                <a:gd name="T0" fmla="*/ 25 w 48"/>
                <a:gd name="T1" fmla="*/ 8 h 52"/>
                <a:gd name="T2" fmla="*/ 48 w 48"/>
                <a:gd name="T3" fmla="*/ 0 h 52"/>
                <a:gd name="T4" fmla="*/ 35 w 48"/>
                <a:gd name="T5" fmla="*/ 37 h 52"/>
                <a:gd name="T6" fmla="*/ 0 w 48"/>
                <a:gd name="T7" fmla="*/ 52 h 52"/>
                <a:gd name="T8" fmla="*/ 25 w 48"/>
                <a:gd name="T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52">
                  <a:moveTo>
                    <a:pt x="25" y="8"/>
                  </a:moveTo>
                  <a:cubicBezTo>
                    <a:pt x="33" y="5"/>
                    <a:pt x="40" y="3"/>
                    <a:pt x="48" y="0"/>
                  </a:cubicBezTo>
                  <a:cubicBezTo>
                    <a:pt x="47" y="10"/>
                    <a:pt x="43" y="22"/>
                    <a:pt x="35" y="37"/>
                  </a:cubicBezTo>
                  <a:cubicBezTo>
                    <a:pt x="24" y="41"/>
                    <a:pt x="12" y="46"/>
                    <a:pt x="0" y="52"/>
                  </a:cubicBezTo>
                  <a:cubicBezTo>
                    <a:pt x="13" y="33"/>
                    <a:pt x="21" y="18"/>
                    <a:pt x="25" y="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7" name="i$lîḑè"/>
            <p:cNvSpPr/>
            <p:nvPr>
              <p:custDataLst>
                <p:tags r:id="rId56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37 w 143"/>
                <a:gd name="T3" fmla="*/ 70 h 118"/>
                <a:gd name="T4" fmla="*/ 38 w 143"/>
                <a:gd name="T5" fmla="*/ 70 h 118"/>
                <a:gd name="T6" fmla="*/ 49 w 143"/>
                <a:gd name="T7" fmla="*/ 60 h 118"/>
                <a:gd name="T8" fmla="*/ 50 w 143"/>
                <a:gd name="T9" fmla="*/ 60 h 118"/>
                <a:gd name="T10" fmla="*/ 55 w 143"/>
                <a:gd name="T11" fmla="*/ 56 h 118"/>
                <a:gd name="T12" fmla="*/ 56 w 143"/>
                <a:gd name="T13" fmla="*/ 56 h 118"/>
                <a:gd name="T14" fmla="*/ 61 w 143"/>
                <a:gd name="T15" fmla="*/ 51 h 118"/>
                <a:gd name="T16" fmla="*/ 62 w 143"/>
                <a:gd name="T17" fmla="*/ 51 h 118"/>
                <a:gd name="T18" fmla="*/ 67 w 143"/>
                <a:gd name="T19" fmla="*/ 47 h 118"/>
                <a:gd name="T20" fmla="*/ 68 w 143"/>
                <a:gd name="T21" fmla="*/ 46 h 118"/>
                <a:gd name="T22" fmla="*/ 73 w 143"/>
                <a:gd name="T23" fmla="*/ 43 h 118"/>
                <a:gd name="T24" fmla="*/ 74 w 143"/>
                <a:gd name="T25" fmla="*/ 42 h 118"/>
                <a:gd name="T26" fmla="*/ 79 w 143"/>
                <a:gd name="T27" fmla="*/ 39 h 118"/>
                <a:gd name="T28" fmla="*/ 81 w 143"/>
                <a:gd name="T29" fmla="*/ 38 h 118"/>
                <a:gd name="T30" fmla="*/ 85 w 143"/>
                <a:gd name="T31" fmla="*/ 35 h 118"/>
                <a:gd name="T32" fmla="*/ 87 w 143"/>
                <a:gd name="T33" fmla="*/ 33 h 118"/>
                <a:gd name="T34" fmla="*/ 91 w 143"/>
                <a:gd name="T35" fmla="*/ 30 h 118"/>
                <a:gd name="T36" fmla="*/ 93 w 143"/>
                <a:gd name="T37" fmla="*/ 29 h 118"/>
                <a:gd name="T38" fmla="*/ 97 w 143"/>
                <a:gd name="T39" fmla="*/ 27 h 118"/>
                <a:gd name="T40" fmla="*/ 100 w 143"/>
                <a:gd name="T41" fmla="*/ 25 h 118"/>
                <a:gd name="T42" fmla="*/ 103 w 143"/>
                <a:gd name="T43" fmla="*/ 23 h 118"/>
                <a:gd name="T44" fmla="*/ 106 w 143"/>
                <a:gd name="T45" fmla="*/ 21 h 118"/>
                <a:gd name="T46" fmla="*/ 110 w 143"/>
                <a:gd name="T47" fmla="*/ 19 h 118"/>
                <a:gd name="T48" fmla="*/ 112 w 143"/>
                <a:gd name="T49" fmla="*/ 17 h 118"/>
                <a:gd name="T50" fmla="*/ 115 w 143"/>
                <a:gd name="T51" fmla="*/ 15 h 118"/>
                <a:gd name="T52" fmla="*/ 119 w 143"/>
                <a:gd name="T53" fmla="*/ 13 h 118"/>
                <a:gd name="T54" fmla="*/ 121 w 143"/>
                <a:gd name="T55" fmla="*/ 12 h 118"/>
                <a:gd name="T56" fmla="*/ 125 w 143"/>
                <a:gd name="T57" fmla="*/ 9 h 118"/>
                <a:gd name="T58" fmla="*/ 128 w 143"/>
                <a:gd name="T59" fmla="*/ 8 h 118"/>
                <a:gd name="T60" fmla="*/ 132 w 143"/>
                <a:gd name="T61" fmla="*/ 6 h 118"/>
                <a:gd name="T62" fmla="*/ 133 w 143"/>
                <a:gd name="T63" fmla="*/ 5 h 118"/>
                <a:gd name="T64" fmla="*/ 138 w 143"/>
                <a:gd name="T65" fmla="*/ 2 h 118"/>
                <a:gd name="T66" fmla="*/ 140 w 143"/>
                <a:gd name="T67" fmla="*/ 1 h 118"/>
                <a:gd name="T68" fmla="*/ 143 w 143"/>
                <a:gd name="T69" fmla="*/ 0 h 118"/>
                <a:gd name="T70" fmla="*/ 120 w 143"/>
                <a:gd name="T71" fmla="*/ 47 h 118"/>
                <a:gd name="T72" fmla="*/ 0 w 143"/>
                <a:gd name="T73" fmla="*/ 118 h 118"/>
                <a:gd name="T74" fmla="*/ 14 w 143"/>
                <a:gd name="T75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2" y="83"/>
                    <a:pt x="30" y="76"/>
                    <a:pt x="37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41" y="66"/>
                    <a:pt x="45" y="63"/>
                    <a:pt x="49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2" y="59"/>
                    <a:pt x="53" y="57"/>
                    <a:pt x="55" y="56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7" y="54"/>
                    <a:pt x="59" y="53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4" y="50"/>
                    <a:pt x="65" y="48"/>
                    <a:pt x="67" y="47"/>
                  </a:cubicBezTo>
                  <a:cubicBezTo>
                    <a:pt x="67" y="47"/>
                    <a:pt x="68" y="47"/>
                    <a:pt x="68" y="46"/>
                  </a:cubicBezTo>
                  <a:cubicBezTo>
                    <a:pt x="70" y="45"/>
                    <a:pt x="72" y="44"/>
                    <a:pt x="73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1"/>
                    <a:pt x="78" y="40"/>
                    <a:pt x="79" y="39"/>
                  </a:cubicBezTo>
                  <a:cubicBezTo>
                    <a:pt x="80" y="38"/>
                    <a:pt x="80" y="38"/>
                    <a:pt x="81" y="38"/>
                  </a:cubicBezTo>
                  <a:cubicBezTo>
                    <a:pt x="82" y="37"/>
                    <a:pt x="84" y="36"/>
                    <a:pt x="85" y="35"/>
                  </a:cubicBezTo>
                  <a:cubicBezTo>
                    <a:pt x="86" y="34"/>
                    <a:pt x="86" y="34"/>
                    <a:pt x="87" y="33"/>
                  </a:cubicBezTo>
                  <a:cubicBezTo>
                    <a:pt x="88" y="32"/>
                    <a:pt x="90" y="31"/>
                    <a:pt x="91" y="30"/>
                  </a:cubicBezTo>
                  <a:cubicBezTo>
                    <a:pt x="92" y="30"/>
                    <a:pt x="93" y="30"/>
                    <a:pt x="93" y="29"/>
                  </a:cubicBezTo>
                  <a:cubicBezTo>
                    <a:pt x="95" y="28"/>
                    <a:pt x="96" y="27"/>
                    <a:pt x="97" y="27"/>
                  </a:cubicBezTo>
                  <a:cubicBezTo>
                    <a:pt x="98" y="26"/>
                    <a:pt x="99" y="25"/>
                    <a:pt x="100" y="25"/>
                  </a:cubicBezTo>
                  <a:cubicBezTo>
                    <a:pt x="101" y="24"/>
                    <a:pt x="102" y="23"/>
                    <a:pt x="103" y="23"/>
                  </a:cubicBezTo>
                  <a:cubicBezTo>
                    <a:pt x="104" y="22"/>
                    <a:pt x="105" y="22"/>
                    <a:pt x="106" y="21"/>
                  </a:cubicBezTo>
                  <a:cubicBezTo>
                    <a:pt x="107" y="20"/>
                    <a:pt x="108" y="19"/>
                    <a:pt x="110" y="19"/>
                  </a:cubicBezTo>
                  <a:cubicBezTo>
                    <a:pt x="110" y="18"/>
                    <a:pt x="111" y="18"/>
                    <a:pt x="112" y="17"/>
                  </a:cubicBezTo>
                  <a:cubicBezTo>
                    <a:pt x="113" y="16"/>
                    <a:pt x="114" y="16"/>
                    <a:pt x="115" y="15"/>
                  </a:cubicBezTo>
                  <a:cubicBezTo>
                    <a:pt x="116" y="15"/>
                    <a:pt x="118" y="14"/>
                    <a:pt x="119" y="13"/>
                  </a:cubicBezTo>
                  <a:cubicBezTo>
                    <a:pt x="120" y="13"/>
                    <a:pt x="121" y="12"/>
                    <a:pt x="121" y="12"/>
                  </a:cubicBezTo>
                  <a:cubicBezTo>
                    <a:pt x="123" y="11"/>
                    <a:pt x="124" y="10"/>
                    <a:pt x="125" y="9"/>
                  </a:cubicBezTo>
                  <a:cubicBezTo>
                    <a:pt x="126" y="9"/>
                    <a:pt x="127" y="8"/>
                    <a:pt x="128" y="8"/>
                  </a:cubicBezTo>
                  <a:cubicBezTo>
                    <a:pt x="129" y="7"/>
                    <a:pt x="130" y="6"/>
                    <a:pt x="132" y="6"/>
                  </a:cubicBezTo>
                  <a:cubicBezTo>
                    <a:pt x="132" y="5"/>
                    <a:pt x="133" y="5"/>
                    <a:pt x="133" y="5"/>
                  </a:cubicBezTo>
                  <a:cubicBezTo>
                    <a:pt x="135" y="4"/>
                    <a:pt x="137" y="3"/>
                    <a:pt x="138" y="2"/>
                  </a:cubicBezTo>
                  <a:cubicBezTo>
                    <a:pt x="139" y="2"/>
                    <a:pt x="139" y="1"/>
                    <a:pt x="140" y="1"/>
                  </a:cubicBezTo>
                  <a:cubicBezTo>
                    <a:pt x="141" y="0"/>
                    <a:pt x="142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8" name="íṥḷîḋé"/>
            <p:cNvSpPr/>
            <p:nvPr>
              <p:custDataLst>
                <p:tags r:id="rId57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42 w 143"/>
                <a:gd name="T3" fmla="*/ 66 h 118"/>
                <a:gd name="T4" fmla="*/ 42 w 143"/>
                <a:gd name="T5" fmla="*/ 66 h 118"/>
                <a:gd name="T6" fmla="*/ 44 w 143"/>
                <a:gd name="T7" fmla="*/ 64 h 118"/>
                <a:gd name="T8" fmla="*/ 45 w 143"/>
                <a:gd name="T9" fmla="*/ 64 h 118"/>
                <a:gd name="T10" fmla="*/ 47 w 143"/>
                <a:gd name="T11" fmla="*/ 62 h 118"/>
                <a:gd name="T12" fmla="*/ 47 w 143"/>
                <a:gd name="T13" fmla="*/ 62 h 118"/>
                <a:gd name="T14" fmla="*/ 50 w 143"/>
                <a:gd name="T15" fmla="*/ 60 h 118"/>
                <a:gd name="T16" fmla="*/ 50 w 143"/>
                <a:gd name="T17" fmla="*/ 60 h 118"/>
                <a:gd name="T18" fmla="*/ 53 w 143"/>
                <a:gd name="T19" fmla="*/ 58 h 118"/>
                <a:gd name="T20" fmla="*/ 53 w 143"/>
                <a:gd name="T21" fmla="*/ 58 h 118"/>
                <a:gd name="T22" fmla="*/ 59 w 143"/>
                <a:gd name="T23" fmla="*/ 53 h 118"/>
                <a:gd name="T24" fmla="*/ 59 w 143"/>
                <a:gd name="T25" fmla="*/ 53 h 118"/>
                <a:gd name="T26" fmla="*/ 61 w 143"/>
                <a:gd name="T27" fmla="*/ 51 h 118"/>
                <a:gd name="T28" fmla="*/ 62 w 143"/>
                <a:gd name="T29" fmla="*/ 51 h 118"/>
                <a:gd name="T30" fmla="*/ 64 w 143"/>
                <a:gd name="T31" fmla="*/ 49 h 118"/>
                <a:gd name="T32" fmla="*/ 65 w 143"/>
                <a:gd name="T33" fmla="*/ 49 h 118"/>
                <a:gd name="T34" fmla="*/ 67 w 143"/>
                <a:gd name="T35" fmla="*/ 47 h 118"/>
                <a:gd name="T36" fmla="*/ 68 w 143"/>
                <a:gd name="T37" fmla="*/ 47 h 118"/>
                <a:gd name="T38" fmla="*/ 69 w 143"/>
                <a:gd name="T39" fmla="*/ 46 h 118"/>
                <a:gd name="T40" fmla="*/ 71 w 143"/>
                <a:gd name="T41" fmla="*/ 45 h 118"/>
                <a:gd name="T42" fmla="*/ 72 w 143"/>
                <a:gd name="T43" fmla="*/ 44 h 118"/>
                <a:gd name="T44" fmla="*/ 73 w 143"/>
                <a:gd name="T45" fmla="*/ 43 h 118"/>
                <a:gd name="T46" fmla="*/ 74 w 143"/>
                <a:gd name="T47" fmla="*/ 42 h 118"/>
                <a:gd name="T48" fmla="*/ 81 w 143"/>
                <a:gd name="T49" fmla="*/ 37 h 118"/>
                <a:gd name="T50" fmla="*/ 81 w 143"/>
                <a:gd name="T51" fmla="*/ 37 h 118"/>
                <a:gd name="T52" fmla="*/ 83 w 143"/>
                <a:gd name="T53" fmla="*/ 36 h 118"/>
                <a:gd name="T54" fmla="*/ 84 w 143"/>
                <a:gd name="T55" fmla="*/ 35 h 118"/>
                <a:gd name="T56" fmla="*/ 86 w 143"/>
                <a:gd name="T57" fmla="*/ 34 h 118"/>
                <a:gd name="T58" fmla="*/ 86 w 143"/>
                <a:gd name="T59" fmla="*/ 34 h 118"/>
                <a:gd name="T60" fmla="*/ 88 w 143"/>
                <a:gd name="T61" fmla="*/ 32 h 118"/>
                <a:gd name="T62" fmla="*/ 89 w 143"/>
                <a:gd name="T63" fmla="*/ 32 h 118"/>
                <a:gd name="T64" fmla="*/ 91 w 143"/>
                <a:gd name="T65" fmla="*/ 30 h 118"/>
                <a:gd name="T66" fmla="*/ 91 w 143"/>
                <a:gd name="T67" fmla="*/ 30 h 118"/>
                <a:gd name="T68" fmla="*/ 143 w 143"/>
                <a:gd name="T69" fmla="*/ 0 h 118"/>
                <a:gd name="T70" fmla="*/ 120 w 143"/>
                <a:gd name="T71" fmla="*/ 47 h 118"/>
                <a:gd name="T72" fmla="*/ 0 w 143"/>
                <a:gd name="T73" fmla="*/ 118 h 118"/>
                <a:gd name="T74" fmla="*/ 14 w 143"/>
                <a:gd name="T75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3" y="81"/>
                    <a:pt x="32" y="74"/>
                    <a:pt x="42" y="66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3" y="66"/>
                    <a:pt x="43" y="65"/>
                    <a:pt x="44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5" y="63"/>
                    <a:pt x="46" y="63"/>
                    <a:pt x="47" y="62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8" y="61"/>
                    <a:pt x="49" y="61"/>
                    <a:pt x="50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1" y="59"/>
                    <a:pt x="52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5" y="56"/>
                    <a:pt x="57" y="55"/>
                    <a:pt x="59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60" y="53"/>
                    <a:pt x="60" y="52"/>
                    <a:pt x="61" y="51"/>
                  </a:cubicBezTo>
                  <a:cubicBezTo>
                    <a:pt x="61" y="51"/>
                    <a:pt x="62" y="51"/>
                    <a:pt x="62" y="51"/>
                  </a:cubicBezTo>
                  <a:cubicBezTo>
                    <a:pt x="63" y="50"/>
                    <a:pt x="63" y="50"/>
                    <a:pt x="64" y="49"/>
                  </a:cubicBezTo>
                  <a:cubicBezTo>
                    <a:pt x="64" y="49"/>
                    <a:pt x="65" y="49"/>
                    <a:pt x="65" y="49"/>
                  </a:cubicBezTo>
                  <a:cubicBezTo>
                    <a:pt x="65" y="48"/>
                    <a:pt x="66" y="48"/>
                    <a:pt x="67" y="47"/>
                  </a:cubicBezTo>
                  <a:cubicBezTo>
                    <a:pt x="67" y="47"/>
                    <a:pt x="67" y="47"/>
                    <a:pt x="68" y="47"/>
                  </a:cubicBezTo>
                  <a:cubicBezTo>
                    <a:pt x="68" y="46"/>
                    <a:pt x="69" y="46"/>
                    <a:pt x="69" y="46"/>
                  </a:cubicBezTo>
                  <a:cubicBezTo>
                    <a:pt x="70" y="45"/>
                    <a:pt x="70" y="45"/>
                    <a:pt x="71" y="45"/>
                  </a:cubicBezTo>
                  <a:cubicBezTo>
                    <a:pt x="71" y="44"/>
                    <a:pt x="71" y="44"/>
                    <a:pt x="72" y="44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0"/>
                    <a:pt x="79" y="39"/>
                    <a:pt x="81" y="37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7"/>
                    <a:pt x="83" y="36"/>
                    <a:pt x="83" y="36"/>
                  </a:cubicBezTo>
                  <a:cubicBezTo>
                    <a:pt x="84" y="35"/>
                    <a:pt x="84" y="35"/>
                    <a:pt x="84" y="35"/>
                  </a:cubicBezTo>
                  <a:cubicBezTo>
                    <a:pt x="84" y="35"/>
                    <a:pt x="85" y="35"/>
                    <a:pt x="86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7" y="33"/>
                    <a:pt x="88" y="33"/>
                    <a:pt x="88" y="32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90" y="31"/>
                    <a:pt x="90" y="31"/>
                    <a:pt x="91" y="30"/>
                  </a:cubicBezTo>
                  <a:cubicBezTo>
                    <a:pt x="91" y="30"/>
                    <a:pt x="91" y="30"/>
                    <a:pt x="91" y="30"/>
                  </a:cubicBezTo>
                  <a:cubicBezTo>
                    <a:pt x="108" y="19"/>
                    <a:pt x="126" y="9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9" name="ïşļíḍè"/>
            <p:cNvSpPr/>
            <p:nvPr>
              <p:custDataLst>
                <p:tags r:id="rId58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49 w 143"/>
                <a:gd name="T3" fmla="*/ 60 h 118"/>
                <a:gd name="T4" fmla="*/ 49 w 143"/>
                <a:gd name="T5" fmla="*/ 60 h 118"/>
                <a:gd name="T6" fmla="*/ 61 w 143"/>
                <a:gd name="T7" fmla="*/ 51 h 118"/>
                <a:gd name="T8" fmla="*/ 62 w 143"/>
                <a:gd name="T9" fmla="*/ 51 h 118"/>
                <a:gd name="T10" fmla="*/ 67 w 143"/>
                <a:gd name="T11" fmla="*/ 47 h 118"/>
                <a:gd name="T12" fmla="*/ 68 w 143"/>
                <a:gd name="T13" fmla="*/ 47 h 118"/>
                <a:gd name="T14" fmla="*/ 74 w 143"/>
                <a:gd name="T15" fmla="*/ 42 h 118"/>
                <a:gd name="T16" fmla="*/ 74 w 143"/>
                <a:gd name="T17" fmla="*/ 42 h 118"/>
                <a:gd name="T18" fmla="*/ 80 w 143"/>
                <a:gd name="T19" fmla="*/ 38 h 118"/>
                <a:gd name="T20" fmla="*/ 80 w 143"/>
                <a:gd name="T21" fmla="*/ 38 h 118"/>
                <a:gd name="T22" fmla="*/ 86 w 143"/>
                <a:gd name="T23" fmla="*/ 34 h 118"/>
                <a:gd name="T24" fmla="*/ 86 w 143"/>
                <a:gd name="T25" fmla="*/ 34 h 118"/>
                <a:gd name="T26" fmla="*/ 92 w 143"/>
                <a:gd name="T27" fmla="*/ 30 h 118"/>
                <a:gd name="T28" fmla="*/ 93 w 143"/>
                <a:gd name="T29" fmla="*/ 29 h 118"/>
                <a:gd name="T30" fmla="*/ 98 w 143"/>
                <a:gd name="T31" fmla="*/ 26 h 118"/>
                <a:gd name="T32" fmla="*/ 99 w 143"/>
                <a:gd name="T33" fmla="*/ 25 h 118"/>
                <a:gd name="T34" fmla="*/ 104 w 143"/>
                <a:gd name="T35" fmla="*/ 22 h 118"/>
                <a:gd name="T36" fmla="*/ 105 w 143"/>
                <a:gd name="T37" fmla="*/ 21 h 118"/>
                <a:gd name="T38" fmla="*/ 110 w 143"/>
                <a:gd name="T39" fmla="*/ 18 h 118"/>
                <a:gd name="T40" fmla="*/ 112 w 143"/>
                <a:gd name="T41" fmla="*/ 18 h 118"/>
                <a:gd name="T42" fmla="*/ 116 w 143"/>
                <a:gd name="T43" fmla="*/ 15 h 118"/>
                <a:gd name="T44" fmla="*/ 118 w 143"/>
                <a:gd name="T45" fmla="*/ 14 h 118"/>
                <a:gd name="T46" fmla="*/ 122 w 143"/>
                <a:gd name="T47" fmla="*/ 11 h 118"/>
                <a:gd name="T48" fmla="*/ 124 w 143"/>
                <a:gd name="T49" fmla="*/ 10 h 118"/>
                <a:gd name="T50" fmla="*/ 128 w 143"/>
                <a:gd name="T51" fmla="*/ 8 h 118"/>
                <a:gd name="T52" fmla="*/ 131 w 143"/>
                <a:gd name="T53" fmla="*/ 6 h 118"/>
                <a:gd name="T54" fmla="*/ 134 w 143"/>
                <a:gd name="T55" fmla="*/ 4 h 118"/>
                <a:gd name="T56" fmla="*/ 137 w 143"/>
                <a:gd name="T57" fmla="*/ 3 h 118"/>
                <a:gd name="T58" fmla="*/ 140 w 143"/>
                <a:gd name="T59" fmla="*/ 1 h 118"/>
                <a:gd name="T60" fmla="*/ 143 w 143"/>
                <a:gd name="T61" fmla="*/ 0 h 118"/>
                <a:gd name="T62" fmla="*/ 120 w 143"/>
                <a:gd name="T63" fmla="*/ 47 h 118"/>
                <a:gd name="T64" fmla="*/ 0 w 143"/>
                <a:gd name="T65" fmla="*/ 118 h 118"/>
                <a:gd name="T66" fmla="*/ 14 w 143"/>
                <a:gd name="T67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6" y="79"/>
                    <a:pt x="37" y="70"/>
                    <a:pt x="49" y="60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53" y="57"/>
                    <a:pt x="57" y="54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4" y="50"/>
                    <a:pt x="65" y="48"/>
                    <a:pt x="67" y="47"/>
                  </a:cubicBezTo>
                  <a:cubicBezTo>
                    <a:pt x="68" y="47"/>
                    <a:pt x="68" y="47"/>
                    <a:pt x="68" y="47"/>
                  </a:cubicBezTo>
                  <a:cubicBezTo>
                    <a:pt x="70" y="45"/>
                    <a:pt x="72" y="44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1"/>
                    <a:pt x="78" y="40"/>
                    <a:pt x="80" y="38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2" y="37"/>
                    <a:pt x="84" y="35"/>
                    <a:pt x="86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8" y="33"/>
                    <a:pt x="90" y="31"/>
                    <a:pt x="92" y="30"/>
                  </a:cubicBezTo>
                  <a:cubicBezTo>
                    <a:pt x="92" y="30"/>
                    <a:pt x="92" y="30"/>
                    <a:pt x="93" y="29"/>
                  </a:cubicBezTo>
                  <a:cubicBezTo>
                    <a:pt x="94" y="28"/>
                    <a:pt x="96" y="27"/>
                    <a:pt x="98" y="26"/>
                  </a:cubicBezTo>
                  <a:cubicBezTo>
                    <a:pt x="98" y="26"/>
                    <a:pt x="98" y="26"/>
                    <a:pt x="99" y="25"/>
                  </a:cubicBezTo>
                  <a:cubicBezTo>
                    <a:pt x="101" y="24"/>
                    <a:pt x="102" y="23"/>
                    <a:pt x="104" y="22"/>
                  </a:cubicBezTo>
                  <a:cubicBezTo>
                    <a:pt x="105" y="22"/>
                    <a:pt x="105" y="22"/>
                    <a:pt x="105" y="21"/>
                  </a:cubicBezTo>
                  <a:cubicBezTo>
                    <a:pt x="107" y="20"/>
                    <a:pt x="108" y="19"/>
                    <a:pt x="110" y="18"/>
                  </a:cubicBezTo>
                  <a:cubicBezTo>
                    <a:pt x="111" y="18"/>
                    <a:pt x="111" y="18"/>
                    <a:pt x="112" y="18"/>
                  </a:cubicBezTo>
                  <a:cubicBezTo>
                    <a:pt x="113" y="17"/>
                    <a:pt x="115" y="16"/>
                    <a:pt x="116" y="15"/>
                  </a:cubicBezTo>
                  <a:cubicBezTo>
                    <a:pt x="117" y="14"/>
                    <a:pt x="117" y="14"/>
                    <a:pt x="118" y="14"/>
                  </a:cubicBezTo>
                  <a:cubicBezTo>
                    <a:pt x="120" y="13"/>
                    <a:pt x="121" y="12"/>
                    <a:pt x="122" y="11"/>
                  </a:cubicBezTo>
                  <a:cubicBezTo>
                    <a:pt x="123" y="11"/>
                    <a:pt x="124" y="10"/>
                    <a:pt x="124" y="10"/>
                  </a:cubicBezTo>
                  <a:cubicBezTo>
                    <a:pt x="126" y="9"/>
                    <a:pt x="127" y="8"/>
                    <a:pt x="128" y="8"/>
                  </a:cubicBezTo>
                  <a:cubicBezTo>
                    <a:pt x="129" y="7"/>
                    <a:pt x="130" y="7"/>
                    <a:pt x="131" y="6"/>
                  </a:cubicBezTo>
                  <a:cubicBezTo>
                    <a:pt x="132" y="5"/>
                    <a:pt x="133" y="5"/>
                    <a:pt x="134" y="4"/>
                  </a:cubicBezTo>
                  <a:cubicBezTo>
                    <a:pt x="135" y="4"/>
                    <a:pt x="136" y="3"/>
                    <a:pt x="137" y="3"/>
                  </a:cubicBezTo>
                  <a:cubicBezTo>
                    <a:pt x="138" y="2"/>
                    <a:pt x="139" y="1"/>
                    <a:pt x="140" y="1"/>
                  </a:cubicBezTo>
                  <a:cubicBezTo>
                    <a:pt x="141" y="0"/>
                    <a:pt x="142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0" name="ïş1íḍê"/>
            <p:cNvSpPr/>
            <p:nvPr>
              <p:custDataLst>
                <p:tags r:id="rId59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84 w 143"/>
                <a:gd name="T3" fmla="*/ 35 h 118"/>
                <a:gd name="T4" fmla="*/ 85 w 143"/>
                <a:gd name="T5" fmla="*/ 35 h 118"/>
                <a:gd name="T6" fmla="*/ 87 w 143"/>
                <a:gd name="T7" fmla="*/ 33 h 118"/>
                <a:gd name="T8" fmla="*/ 88 w 143"/>
                <a:gd name="T9" fmla="*/ 33 h 118"/>
                <a:gd name="T10" fmla="*/ 90 w 143"/>
                <a:gd name="T11" fmla="*/ 31 h 118"/>
                <a:gd name="T12" fmla="*/ 90 w 143"/>
                <a:gd name="T13" fmla="*/ 31 h 118"/>
                <a:gd name="T14" fmla="*/ 93 w 143"/>
                <a:gd name="T15" fmla="*/ 29 h 118"/>
                <a:gd name="T16" fmla="*/ 93 w 143"/>
                <a:gd name="T17" fmla="*/ 29 h 118"/>
                <a:gd name="T18" fmla="*/ 96 w 143"/>
                <a:gd name="T19" fmla="*/ 27 h 118"/>
                <a:gd name="T20" fmla="*/ 96 w 143"/>
                <a:gd name="T21" fmla="*/ 27 h 118"/>
                <a:gd name="T22" fmla="*/ 102 w 143"/>
                <a:gd name="T23" fmla="*/ 24 h 118"/>
                <a:gd name="T24" fmla="*/ 102 w 143"/>
                <a:gd name="T25" fmla="*/ 23 h 118"/>
                <a:gd name="T26" fmla="*/ 105 w 143"/>
                <a:gd name="T27" fmla="*/ 22 h 118"/>
                <a:gd name="T28" fmla="*/ 105 w 143"/>
                <a:gd name="T29" fmla="*/ 21 h 118"/>
                <a:gd name="T30" fmla="*/ 107 w 143"/>
                <a:gd name="T31" fmla="*/ 20 h 118"/>
                <a:gd name="T32" fmla="*/ 108 w 143"/>
                <a:gd name="T33" fmla="*/ 19 h 118"/>
                <a:gd name="T34" fmla="*/ 110 w 143"/>
                <a:gd name="T35" fmla="*/ 18 h 118"/>
                <a:gd name="T36" fmla="*/ 111 w 143"/>
                <a:gd name="T37" fmla="*/ 18 h 118"/>
                <a:gd name="T38" fmla="*/ 113 w 143"/>
                <a:gd name="T39" fmla="*/ 17 h 118"/>
                <a:gd name="T40" fmla="*/ 114 w 143"/>
                <a:gd name="T41" fmla="*/ 16 h 118"/>
                <a:gd name="T42" fmla="*/ 116 w 143"/>
                <a:gd name="T43" fmla="*/ 15 h 118"/>
                <a:gd name="T44" fmla="*/ 117 w 143"/>
                <a:gd name="T45" fmla="*/ 14 h 118"/>
                <a:gd name="T46" fmla="*/ 118 w 143"/>
                <a:gd name="T47" fmla="*/ 13 h 118"/>
                <a:gd name="T48" fmla="*/ 120 w 143"/>
                <a:gd name="T49" fmla="*/ 12 h 118"/>
                <a:gd name="T50" fmla="*/ 122 w 143"/>
                <a:gd name="T51" fmla="*/ 11 h 118"/>
                <a:gd name="T52" fmla="*/ 124 w 143"/>
                <a:gd name="T53" fmla="*/ 10 h 118"/>
                <a:gd name="T54" fmla="*/ 125 w 143"/>
                <a:gd name="T55" fmla="*/ 10 h 118"/>
                <a:gd name="T56" fmla="*/ 126 w 143"/>
                <a:gd name="T57" fmla="*/ 9 h 118"/>
                <a:gd name="T58" fmla="*/ 128 w 143"/>
                <a:gd name="T59" fmla="*/ 8 h 118"/>
                <a:gd name="T60" fmla="*/ 129 w 143"/>
                <a:gd name="T61" fmla="*/ 7 h 118"/>
                <a:gd name="T62" fmla="*/ 130 w 143"/>
                <a:gd name="T63" fmla="*/ 6 h 118"/>
                <a:gd name="T64" fmla="*/ 132 w 143"/>
                <a:gd name="T65" fmla="*/ 5 h 118"/>
                <a:gd name="T66" fmla="*/ 133 w 143"/>
                <a:gd name="T67" fmla="*/ 5 h 118"/>
                <a:gd name="T68" fmla="*/ 135 w 143"/>
                <a:gd name="T69" fmla="*/ 4 h 118"/>
                <a:gd name="T70" fmla="*/ 136 w 143"/>
                <a:gd name="T71" fmla="*/ 3 h 118"/>
                <a:gd name="T72" fmla="*/ 137 w 143"/>
                <a:gd name="T73" fmla="*/ 2 h 118"/>
                <a:gd name="T74" fmla="*/ 138 w 143"/>
                <a:gd name="T75" fmla="*/ 2 h 118"/>
                <a:gd name="T76" fmla="*/ 143 w 143"/>
                <a:gd name="T77" fmla="*/ 0 h 118"/>
                <a:gd name="T78" fmla="*/ 120 w 143"/>
                <a:gd name="T79" fmla="*/ 47 h 118"/>
                <a:gd name="T80" fmla="*/ 0 w 143"/>
                <a:gd name="T81" fmla="*/ 118 h 118"/>
                <a:gd name="T82" fmla="*/ 14 w 143"/>
                <a:gd name="T83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37" y="70"/>
                    <a:pt x="60" y="51"/>
                    <a:pt x="84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6" y="34"/>
                    <a:pt x="86" y="34"/>
                    <a:pt x="87" y="33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8" y="32"/>
                    <a:pt x="89" y="32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0"/>
                    <a:pt x="92" y="30"/>
                    <a:pt x="93" y="29"/>
                  </a:cubicBezTo>
                  <a:cubicBezTo>
                    <a:pt x="93" y="29"/>
                    <a:pt x="93" y="29"/>
                    <a:pt x="93" y="29"/>
                  </a:cubicBezTo>
                  <a:cubicBezTo>
                    <a:pt x="94" y="29"/>
                    <a:pt x="95" y="28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8" y="26"/>
                    <a:pt x="100" y="25"/>
                    <a:pt x="102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4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7" y="21"/>
                    <a:pt x="107" y="20"/>
                  </a:cubicBezTo>
                  <a:cubicBezTo>
                    <a:pt x="108" y="20"/>
                    <a:pt x="108" y="20"/>
                    <a:pt x="108" y="19"/>
                  </a:cubicBezTo>
                  <a:cubicBezTo>
                    <a:pt x="109" y="19"/>
                    <a:pt x="109" y="19"/>
                    <a:pt x="110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2" y="17"/>
                    <a:pt x="112" y="17"/>
                    <a:pt x="113" y="17"/>
                  </a:cubicBezTo>
                  <a:cubicBezTo>
                    <a:pt x="113" y="16"/>
                    <a:pt x="114" y="16"/>
                    <a:pt x="114" y="16"/>
                  </a:cubicBezTo>
                  <a:cubicBezTo>
                    <a:pt x="115" y="16"/>
                    <a:pt x="115" y="15"/>
                    <a:pt x="116" y="15"/>
                  </a:cubicBezTo>
                  <a:cubicBezTo>
                    <a:pt x="116" y="15"/>
                    <a:pt x="116" y="15"/>
                    <a:pt x="117" y="14"/>
                  </a:cubicBezTo>
                  <a:cubicBezTo>
                    <a:pt x="117" y="14"/>
                    <a:pt x="118" y="14"/>
                    <a:pt x="118" y="13"/>
                  </a:cubicBezTo>
                  <a:cubicBezTo>
                    <a:pt x="119" y="13"/>
                    <a:pt x="120" y="13"/>
                    <a:pt x="120" y="12"/>
                  </a:cubicBezTo>
                  <a:cubicBezTo>
                    <a:pt x="121" y="12"/>
                    <a:pt x="122" y="12"/>
                    <a:pt x="122" y="11"/>
                  </a:cubicBezTo>
                  <a:cubicBezTo>
                    <a:pt x="123" y="11"/>
                    <a:pt x="123" y="11"/>
                    <a:pt x="124" y="10"/>
                  </a:cubicBezTo>
                  <a:cubicBezTo>
                    <a:pt x="124" y="10"/>
                    <a:pt x="124" y="10"/>
                    <a:pt x="125" y="10"/>
                  </a:cubicBezTo>
                  <a:cubicBezTo>
                    <a:pt x="125" y="9"/>
                    <a:pt x="126" y="9"/>
                    <a:pt x="126" y="9"/>
                  </a:cubicBezTo>
                  <a:cubicBezTo>
                    <a:pt x="127" y="8"/>
                    <a:pt x="127" y="8"/>
                    <a:pt x="128" y="8"/>
                  </a:cubicBezTo>
                  <a:cubicBezTo>
                    <a:pt x="128" y="8"/>
                    <a:pt x="129" y="7"/>
                    <a:pt x="129" y="7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6"/>
                    <a:pt x="131" y="6"/>
                    <a:pt x="132" y="5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4" y="5"/>
                    <a:pt x="134" y="4"/>
                    <a:pt x="135" y="4"/>
                  </a:cubicBezTo>
                  <a:cubicBezTo>
                    <a:pt x="135" y="4"/>
                    <a:pt x="135" y="4"/>
                    <a:pt x="136" y="3"/>
                  </a:cubicBezTo>
                  <a:cubicBezTo>
                    <a:pt x="136" y="3"/>
                    <a:pt x="137" y="3"/>
                    <a:pt x="137" y="2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40" y="1"/>
                    <a:pt x="141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A91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1" name="íšḷíḋê"/>
            <p:cNvSpPr/>
            <p:nvPr>
              <p:custDataLst>
                <p:tags r:id="rId60"/>
              </p:custDataLst>
            </p:nvPr>
          </p:nvSpPr>
          <p:spPr bwMode="auto">
            <a:xfrm>
              <a:off x="5551488" y="1181100"/>
              <a:ext cx="1057275" cy="577850"/>
            </a:xfrm>
            <a:custGeom>
              <a:avLst/>
              <a:gdLst>
                <a:gd name="T0" fmla="*/ 56 w 553"/>
                <a:gd name="T1" fmla="*/ 171 h 303"/>
                <a:gd name="T2" fmla="*/ 7 w 553"/>
                <a:gd name="T3" fmla="*/ 105 h 303"/>
                <a:gd name="T4" fmla="*/ 185 w 553"/>
                <a:gd name="T5" fmla="*/ 149 h 303"/>
                <a:gd name="T6" fmla="*/ 130 w 553"/>
                <a:gd name="T7" fmla="*/ 67 h 303"/>
                <a:gd name="T8" fmla="*/ 188 w 553"/>
                <a:gd name="T9" fmla="*/ 32 h 303"/>
                <a:gd name="T10" fmla="*/ 304 w 553"/>
                <a:gd name="T11" fmla="*/ 74 h 303"/>
                <a:gd name="T12" fmla="*/ 367 w 553"/>
                <a:gd name="T13" fmla="*/ 118 h 303"/>
                <a:gd name="T14" fmla="*/ 334 w 553"/>
                <a:gd name="T15" fmla="*/ 80 h 303"/>
                <a:gd name="T16" fmla="*/ 372 w 553"/>
                <a:gd name="T17" fmla="*/ 57 h 303"/>
                <a:gd name="T18" fmla="*/ 553 w 553"/>
                <a:gd name="T19" fmla="*/ 281 h 303"/>
                <a:gd name="T20" fmla="*/ 417 w 553"/>
                <a:gd name="T21" fmla="*/ 294 h 303"/>
                <a:gd name="T22" fmla="*/ 185 w 553"/>
                <a:gd name="T23" fmla="*/ 300 h 303"/>
                <a:gd name="T24" fmla="*/ 126 w 553"/>
                <a:gd name="T25" fmla="*/ 287 h 303"/>
                <a:gd name="T26" fmla="*/ 56 w 553"/>
                <a:gd name="T27" fmla="*/ 17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3" h="303">
                  <a:moveTo>
                    <a:pt x="56" y="171"/>
                  </a:moveTo>
                  <a:cubicBezTo>
                    <a:pt x="50" y="158"/>
                    <a:pt x="0" y="108"/>
                    <a:pt x="7" y="105"/>
                  </a:cubicBezTo>
                  <a:cubicBezTo>
                    <a:pt x="75" y="81"/>
                    <a:pt x="205" y="179"/>
                    <a:pt x="185" y="149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86" y="0"/>
                    <a:pt x="87" y="10"/>
                    <a:pt x="188" y="32"/>
                  </a:cubicBezTo>
                  <a:cubicBezTo>
                    <a:pt x="228" y="40"/>
                    <a:pt x="276" y="54"/>
                    <a:pt x="304" y="74"/>
                  </a:cubicBezTo>
                  <a:cubicBezTo>
                    <a:pt x="367" y="118"/>
                    <a:pt x="367" y="118"/>
                    <a:pt x="367" y="118"/>
                  </a:cubicBezTo>
                  <a:cubicBezTo>
                    <a:pt x="334" y="80"/>
                    <a:pt x="334" y="80"/>
                    <a:pt x="334" y="80"/>
                  </a:cubicBezTo>
                  <a:cubicBezTo>
                    <a:pt x="289" y="29"/>
                    <a:pt x="294" y="32"/>
                    <a:pt x="372" y="57"/>
                  </a:cubicBezTo>
                  <a:cubicBezTo>
                    <a:pt x="487" y="93"/>
                    <a:pt x="534" y="160"/>
                    <a:pt x="553" y="281"/>
                  </a:cubicBezTo>
                  <a:cubicBezTo>
                    <a:pt x="553" y="281"/>
                    <a:pt x="482" y="287"/>
                    <a:pt x="417" y="294"/>
                  </a:cubicBezTo>
                  <a:cubicBezTo>
                    <a:pt x="353" y="300"/>
                    <a:pt x="220" y="300"/>
                    <a:pt x="185" y="300"/>
                  </a:cubicBezTo>
                  <a:cubicBezTo>
                    <a:pt x="151" y="300"/>
                    <a:pt x="147" y="303"/>
                    <a:pt x="126" y="287"/>
                  </a:cubicBezTo>
                  <a:cubicBezTo>
                    <a:pt x="105" y="272"/>
                    <a:pt x="56" y="171"/>
                    <a:pt x="56" y="171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2" name="iṧlidê"/>
            <p:cNvSpPr/>
            <p:nvPr>
              <p:custDataLst>
                <p:tags r:id="rId61"/>
              </p:custDataLst>
            </p:nvPr>
          </p:nvSpPr>
          <p:spPr bwMode="auto">
            <a:xfrm>
              <a:off x="5559426" y="1189038"/>
              <a:ext cx="1027113" cy="425450"/>
            </a:xfrm>
            <a:custGeom>
              <a:avLst/>
              <a:gdLst>
                <a:gd name="T0" fmla="*/ 15 w 537"/>
                <a:gd name="T1" fmla="*/ 122 h 223"/>
                <a:gd name="T2" fmla="*/ 3 w 537"/>
                <a:gd name="T3" fmla="*/ 101 h 223"/>
                <a:gd name="T4" fmla="*/ 182 w 537"/>
                <a:gd name="T5" fmla="*/ 151 h 223"/>
                <a:gd name="T6" fmla="*/ 153 w 537"/>
                <a:gd name="T7" fmla="*/ 159 h 223"/>
                <a:gd name="T8" fmla="*/ 15 w 537"/>
                <a:gd name="T9" fmla="*/ 122 h 223"/>
                <a:gd name="T10" fmla="*/ 106 w 537"/>
                <a:gd name="T11" fmla="*/ 32 h 223"/>
                <a:gd name="T12" fmla="*/ 187 w 537"/>
                <a:gd name="T13" fmla="*/ 49 h 223"/>
                <a:gd name="T14" fmla="*/ 356 w 537"/>
                <a:gd name="T15" fmla="*/ 132 h 223"/>
                <a:gd name="T16" fmla="*/ 361 w 537"/>
                <a:gd name="T17" fmla="*/ 112 h 223"/>
                <a:gd name="T18" fmla="*/ 363 w 537"/>
                <a:gd name="T19" fmla="*/ 114 h 223"/>
                <a:gd name="T20" fmla="*/ 300 w 537"/>
                <a:gd name="T21" fmla="*/ 70 h 223"/>
                <a:gd name="T22" fmla="*/ 184 w 537"/>
                <a:gd name="T23" fmla="*/ 28 h 223"/>
                <a:gd name="T24" fmla="*/ 106 w 537"/>
                <a:gd name="T25" fmla="*/ 32 h 223"/>
                <a:gd name="T26" fmla="*/ 314 w 537"/>
                <a:gd name="T27" fmla="*/ 57 h 223"/>
                <a:gd name="T28" fmla="*/ 368 w 537"/>
                <a:gd name="T29" fmla="*/ 53 h 223"/>
                <a:gd name="T30" fmla="*/ 537 w 537"/>
                <a:gd name="T31" fmla="*/ 223 h 223"/>
                <a:gd name="T32" fmla="*/ 503 w 537"/>
                <a:gd name="T33" fmla="*/ 204 h 223"/>
                <a:gd name="T34" fmla="*/ 429 w 537"/>
                <a:gd name="T35" fmla="*/ 110 h 223"/>
                <a:gd name="T36" fmla="*/ 314 w 537"/>
                <a:gd name="T37" fmla="*/ 57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7" h="223">
                  <a:moveTo>
                    <a:pt x="15" y="122"/>
                  </a:moveTo>
                  <a:cubicBezTo>
                    <a:pt x="6" y="111"/>
                    <a:pt x="0" y="102"/>
                    <a:pt x="3" y="101"/>
                  </a:cubicBezTo>
                  <a:cubicBezTo>
                    <a:pt x="63" y="80"/>
                    <a:pt x="171" y="153"/>
                    <a:pt x="182" y="151"/>
                  </a:cubicBezTo>
                  <a:cubicBezTo>
                    <a:pt x="189" y="164"/>
                    <a:pt x="192" y="178"/>
                    <a:pt x="153" y="159"/>
                  </a:cubicBezTo>
                  <a:cubicBezTo>
                    <a:pt x="113" y="140"/>
                    <a:pt x="58" y="124"/>
                    <a:pt x="15" y="122"/>
                  </a:cubicBezTo>
                  <a:close/>
                  <a:moveTo>
                    <a:pt x="106" y="32"/>
                  </a:moveTo>
                  <a:cubicBezTo>
                    <a:pt x="124" y="33"/>
                    <a:pt x="149" y="38"/>
                    <a:pt x="187" y="49"/>
                  </a:cubicBezTo>
                  <a:cubicBezTo>
                    <a:pt x="293" y="82"/>
                    <a:pt x="338" y="122"/>
                    <a:pt x="356" y="132"/>
                  </a:cubicBezTo>
                  <a:cubicBezTo>
                    <a:pt x="375" y="142"/>
                    <a:pt x="369" y="119"/>
                    <a:pt x="361" y="112"/>
                  </a:cubicBezTo>
                  <a:cubicBezTo>
                    <a:pt x="363" y="114"/>
                    <a:pt x="363" y="114"/>
                    <a:pt x="363" y="114"/>
                  </a:cubicBezTo>
                  <a:cubicBezTo>
                    <a:pt x="363" y="114"/>
                    <a:pt x="363" y="114"/>
                    <a:pt x="300" y="70"/>
                  </a:cubicBezTo>
                  <a:cubicBezTo>
                    <a:pt x="272" y="50"/>
                    <a:pt x="224" y="36"/>
                    <a:pt x="184" y="28"/>
                  </a:cubicBezTo>
                  <a:cubicBezTo>
                    <a:pt x="103" y="10"/>
                    <a:pt x="86" y="0"/>
                    <a:pt x="106" y="32"/>
                  </a:cubicBezTo>
                  <a:close/>
                  <a:moveTo>
                    <a:pt x="314" y="57"/>
                  </a:moveTo>
                  <a:cubicBezTo>
                    <a:pt x="288" y="26"/>
                    <a:pt x="301" y="32"/>
                    <a:pt x="368" y="53"/>
                  </a:cubicBezTo>
                  <a:cubicBezTo>
                    <a:pt x="464" y="83"/>
                    <a:pt x="513" y="135"/>
                    <a:pt x="537" y="223"/>
                  </a:cubicBezTo>
                  <a:cubicBezTo>
                    <a:pt x="518" y="214"/>
                    <a:pt x="503" y="204"/>
                    <a:pt x="503" y="204"/>
                  </a:cubicBezTo>
                  <a:cubicBezTo>
                    <a:pt x="503" y="204"/>
                    <a:pt x="488" y="155"/>
                    <a:pt x="429" y="110"/>
                  </a:cubicBezTo>
                  <a:cubicBezTo>
                    <a:pt x="382" y="73"/>
                    <a:pt x="330" y="61"/>
                    <a:pt x="314" y="57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3" name="išḷiḓé"/>
            <p:cNvSpPr/>
            <p:nvPr>
              <p:custDataLst>
                <p:tags r:id="rId62"/>
              </p:custDataLst>
            </p:nvPr>
          </p:nvSpPr>
          <p:spPr bwMode="auto">
            <a:xfrm>
              <a:off x="4795838" y="1963738"/>
              <a:ext cx="684213" cy="1169988"/>
            </a:xfrm>
            <a:custGeom>
              <a:avLst/>
              <a:gdLst>
                <a:gd name="T0" fmla="*/ 135 w 358"/>
                <a:gd name="T1" fmla="*/ 0 h 613"/>
                <a:gd name="T2" fmla="*/ 22 w 358"/>
                <a:gd name="T3" fmla="*/ 151 h 613"/>
                <a:gd name="T4" fmla="*/ 0 w 358"/>
                <a:gd name="T5" fmla="*/ 220 h 613"/>
                <a:gd name="T6" fmla="*/ 69 w 358"/>
                <a:gd name="T7" fmla="*/ 173 h 613"/>
                <a:gd name="T8" fmla="*/ 13 w 358"/>
                <a:gd name="T9" fmla="*/ 333 h 613"/>
                <a:gd name="T10" fmla="*/ 6 w 358"/>
                <a:gd name="T11" fmla="*/ 415 h 613"/>
                <a:gd name="T12" fmla="*/ 53 w 358"/>
                <a:gd name="T13" fmla="*/ 352 h 613"/>
                <a:gd name="T14" fmla="*/ 82 w 358"/>
                <a:gd name="T15" fmla="*/ 484 h 613"/>
                <a:gd name="T16" fmla="*/ 107 w 358"/>
                <a:gd name="T17" fmla="*/ 534 h 613"/>
                <a:gd name="T18" fmla="*/ 110 w 358"/>
                <a:gd name="T19" fmla="*/ 449 h 613"/>
                <a:gd name="T20" fmla="*/ 198 w 358"/>
                <a:gd name="T21" fmla="*/ 559 h 613"/>
                <a:gd name="T22" fmla="*/ 292 w 358"/>
                <a:gd name="T23" fmla="*/ 613 h 613"/>
                <a:gd name="T24" fmla="*/ 324 w 358"/>
                <a:gd name="T25" fmla="*/ 456 h 613"/>
                <a:gd name="T26" fmla="*/ 302 w 358"/>
                <a:gd name="T27" fmla="*/ 336 h 613"/>
                <a:gd name="T28" fmla="*/ 135 w 358"/>
                <a:gd name="T2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8" h="613">
                  <a:moveTo>
                    <a:pt x="135" y="0"/>
                  </a:moveTo>
                  <a:cubicBezTo>
                    <a:pt x="101" y="19"/>
                    <a:pt x="44" y="82"/>
                    <a:pt x="22" y="151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69" y="173"/>
                    <a:pt x="69" y="173"/>
                    <a:pt x="69" y="173"/>
                  </a:cubicBezTo>
                  <a:cubicBezTo>
                    <a:pt x="69" y="173"/>
                    <a:pt x="19" y="251"/>
                    <a:pt x="13" y="333"/>
                  </a:cubicBezTo>
                  <a:cubicBezTo>
                    <a:pt x="6" y="415"/>
                    <a:pt x="6" y="415"/>
                    <a:pt x="6" y="415"/>
                  </a:cubicBezTo>
                  <a:cubicBezTo>
                    <a:pt x="53" y="352"/>
                    <a:pt x="53" y="352"/>
                    <a:pt x="53" y="352"/>
                  </a:cubicBezTo>
                  <a:cubicBezTo>
                    <a:pt x="53" y="352"/>
                    <a:pt x="57" y="434"/>
                    <a:pt x="82" y="484"/>
                  </a:cubicBezTo>
                  <a:cubicBezTo>
                    <a:pt x="107" y="534"/>
                    <a:pt x="107" y="534"/>
                    <a:pt x="107" y="534"/>
                  </a:cubicBezTo>
                  <a:cubicBezTo>
                    <a:pt x="110" y="449"/>
                    <a:pt x="110" y="449"/>
                    <a:pt x="110" y="449"/>
                  </a:cubicBezTo>
                  <a:cubicBezTo>
                    <a:pt x="110" y="449"/>
                    <a:pt x="138" y="518"/>
                    <a:pt x="198" y="559"/>
                  </a:cubicBezTo>
                  <a:cubicBezTo>
                    <a:pt x="258" y="600"/>
                    <a:pt x="292" y="613"/>
                    <a:pt x="292" y="613"/>
                  </a:cubicBezTo>
                  <a:cubicBezTo>
                    <a:pt x="292" y="613"/>
                    <a:pt x="324" y="481"/>
                    <a:pt x="324" y="456"/>
                  </a:cubicBezTo>
                  <a:cubicBezTo>
                    <a:pt x="324" y="430"/>
                    <a:pt x="358" y="459"/>
                    <a:pt x="302" y="336"/>
                  </a:cubicBezTo>
                  <a:cubicBezTo>
                    <a:pt x="245" y="214"/>
                    <a:pt x="135" y="0"/>
                    <a:pt x="135" y="0"/>
                  </a:cubicBezTo>
                  <a:close/>
                </a:path>
              </a:pathLst>
            </a:custGeom>
            <a:solidFill>
              <a:srgbClr val="D491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4" name="ïśľïďè"/>
            <p:cNvSpPr/>
            <p:nvPr>
              <p:custDataLst>
                <p:tags r:id="rId63"/>
              </p:custDataLst>
            </p:nvPr>
          </p:nvSpPr>
          <p:spPr bwMode="auto">
            <a:xfrm>
              <a:off x="4856163" y="1965325"/>
              <a:ext cx="503238" cy="1028700"/>
            </a:xfrm>
            <a:custGeom>
              <a:avLst/>
              <a:gdLst>
                <a:gd name="T0" fmla="*/ 102 w 263"/>
                <a:gd name="T1" fmla="*/ 0 h 539"/>
                <a:gd name="T2" fmla="*/ 48 w 263"/>
                <a:gd name="T3" fmla="*/ 47 h 539"/>
                <a:gd name="T4" fmla="*/ 14 w 263"/>
                <a:gd name="T5" fmla="*/ 159 h 539"/>
                <a:gd name="T6" fmla="*/ 58 w 263"/>
                <a:gd name="T7" fmla="*/ 147 h 539"/>
                <a:gd name="T8" fmla="*/ 33 w 263"/>
                <a:gd name="T9" fmla="*/ 305 h 539"/>
                <a:gd name="T10" fmla="*/ 62 w 263"/>
                <a:gd name="T11" fmla="*/ 429 h 539"/>
                <a:gd name="T12" fmla="*/ 74 w 263"/>
                <a:gd name="T13" fmla="*/ 368 h 539"/>
                <a:gd name="T14" fmla="*/ 140 w 263"/>
                <a:gd name="T15" fmla="*/ 480 h 539"/>
                <a:gd name="T16" fmla="*/ 233 w 263"/>
                <a:gd name="T17" fmla="*/ 500 h 539"/>
                <a:gd name="T18" fmla="*/ 263 w 263"/>
                <a:gd name="T19" fmla="*/ 321 h 539"/>
                <a:gd name="T20" fmla="*/ 105 w 263"/>
                <a:gd name="T21" fmla="*/ 2 h 539"/>
                <a:gd name="T22" fmla="*/ 102 w 263"/>
                <a:gd name="T23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3" h="539">
                  <a:moveTo>
                    <a:pt x="102" y="0"/>
                  </a:moveTo>
                  <a:cubicBezTo>
                    <a:pt x="87" y="8"/>
                    <a:pt x="67" y="25"/>
                    <a:pt x="48" y="47"/>
                  </a:cubicBezTo>
                  <a:cubicBezTo>
                    <a:pt x="12" y="108"/>
                    <a:pt x="0" y="172"/>
                    <a:pt x="14" y="159"/>
                  </a:cubicBezTo>
                  <a:cubicBezTo>
                    <a:pt x="33" y="142"/>
                    <a:pt x="58" y="147"/>
                    <a:pt x="58" y="147"/>
                  </a:cubicBezTo>
                  <a:cubicBezTo>
                    <a:pt x="58" y="147"/>
                    <a:pt x="27" y="242"/>
                    <a:pt x="33" y="305"/>
                  </a:cubicBezTo>
                  <a:cubicBezTo>
                    <a:pt x="40" y="368"/>
                    <a:pt x="62" y="440"/>
                    <a:pt x="62" y="429"/>
                  </a:cubicBezTo>
                  <a:cubicBezTo>
                    <a:pt x="62" y="418"/>
                    <a:pt x="74" y="368"/>
                    <a:pt x="74" y="368"/>
                  </a:cubicBezTo>
                  <a:cubicBezTo>
                    <a:pt x="74" y="368"/>
                    <a:pt x="107" y="453"/>
                    <a:pt x="140" y="480"/>
                  </a:cubicBezTo>
                  <a:cubicBezTo>
                    <a:pt x="173" y="506"/>
                    <a:pt x="233" y="539"/>
                    <a:pt x="233" y="500"/>
                  </a:cubicBezTo>
                  <a:cubicBezTo>
                    <a:pt x="233" y="473"/>
                    <a:pt x="254" y="390"/>
                    <a:pt x="263" y="321"/>
                  </a:cubicBezTo>
                  <a:cubicBezTo>
                    <a:pt x="209" y="206"/>
                    <a:pt x="118" y="28"/>
                    <a:pt x="105" y="2"/>
                  </a:cubicBezTo>
                  <a:cubicBezTo>
                    <a:pt x="104" y="1"/>
                    <a:pt x="103" y="0"/>
                    <a:pt x="102" y="0"/>
                  </a:cubicBezTo>
                  <a:close/>
                </a:path>
              </a:pathLst>
            </a:custGeom>
            <a:solidFill>
              <a:srgbClr val="E8AC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5" name="iṣ1iḋe"/>
            <p:cNvSpPr/>
            <p:nvPr/>
          </p:nvSpPr>
          <p:spPr bwMode="auto">
            <a:xfrm>
              <a:off x="5651501" y="5319713"/>
              <a:ext cx="474663" cy="376238"/>
            </a:xfrm>
            <a:custGeom>
              <a:avLst/>
              <a:gdLst>
                <a:gd name="T0" fmla="*/ 119 w 248"/>
                <a:gd name="T1" fmla="*/ 46 h 197"/>
                <a:gd name="T2" fmla="*/ 40 w 248"/>
                <a:gd name="T3" fmla="*/ 162 h 197"/>
                <a:gd name="T4" fmla="*/ 218 w 248"/>
                <a:gd name="T5" fmla="*/ 74 h 197"/>
                <a:gd name="T6" fmla="*/ 119 w 248"/>
                <a:gd name="T7" fmla="*/ 4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8" h="197">
                  <a:moveTo>
                    <a:pt x="119" y="46"/>
                  </a:moveTo>
                  <a:cubicBezTo>
                    <a:pt x="86" y="55"/>
                    <a:pt x="0" y="128"/>
                    <a:pt x="40" y="162"/>
                  </a:cubicBezTo>
                  <a:cubicBezTo>
                    <a:pt x="81" y="197"/>
                    <a:pt x="188" y="134"/>
                    <a:pt x="218" y="74"/>
                  </a:cubicBezTo>
                  <a:cubicBezTo>
                    <a:pt x="248" y="15"/>
                    <a:pt x="213" y="0"/>
                    <a:pt x="119" y="46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6" name="íṥḷídê"/>
            <p:cNvSpPr/>
            <p:nvPr>
              <p:custDataLst>
                <p:tags r:id="rId64"/>
              </p:custDataLst>
            </p:nvPr>
          </p:nvSpPr>
          <p:spPr bwMode="auto">
            <a:xfrm>
              <a:off x="6532563" y="4983163"/>
              <a:ext cx="439738" cy="373063"/>
            </a:xfrm>
            <a:custGeom>
              <a:avLst/>
              <a:gdLst>
                <a:gd name="T0" fmla="*/ 84 w 230"/>
                <a:gd name="T1" fmla="*/ 4 h 195"/>
                <a:gd name="T2" fmla="*/ 55 w 230"/>
                <a:gd name="T3" fmla="*/ 81 h 195"/>
                <a:gd name="T4" fmla="*/ 212 w 230"/>
                <a:gd name="T5" fmla="*/ 173 h 195"/>
                <a:gd name="T6" fmla="*/ 84 w 230"/>
                <a:gd name="T7" fmla="*/ 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195">
                  <a:moveTo>
                    <a:pt x="84" y="4"/>
                  </a:moveTo>
                  <a:cubicBezTo>
                    <a:pt x="62" y="0"/>
                    <a:pt x="0" y="5"/>
                    <a:pt x="55" y="81"/>
                  </a:cubicBezTo>
                  <a:cubicBezTo>
                    <a:pt x="110" y="156"/>
                    <a:pt x="195" y="195"/>
                    <a:pt x="212" y="173"/>
                  </a:cubicBezTo>
                  <a:cubicBezTo>
                    <a:pt x="230" y="151"/>
                    <a:pt x="205" y="59"/>
                    <a:pt x="84" y="4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7" name="îsliḍè"/>
            <p:cNvSpPr/>
            <p:nvPr>
              <p:custDataLst>
                <p:tags r:id="rId65"/>
              </p:custDataLst>
            </p:nvPr>
          </p:nvSpPr>
          <p:spPr bwMode="auto">
            <a:xfrm>
              <a:off x="5605463" y="4267200"/>
              <a:ext cx="1411288" cy="1163638"/>
            </a:xfrm>
            <a:custGeom>
              <a:avLst/>
              <a:gdLst>
                <a:gd name="T0" fmla="*/ 41 w 738"/>
                <a:gd name="T1" fmla="*/ 41 h 609"/>
                <a:gd name="T2" fmla="*/ 57 w 738"/>
                <a:gd name="T3" fmla="*/ 440 h 609"/>
                <a:gd name="T4" fmla="*/ 150 w 738"/>
                <a:gd name="T5" fmla="*/ 605 h 609"/>
                <a:gd name="T6" fmla="*/ 218 w 738"/>
                <a:gd name="T7" fmla="*/ 576 h 609"/>
                <a:gd name="T8" fmla="*/ 251 w 738"/>
                <a:gd name="T9" fmla="*/ 277 h 609"/>
                <a:gd name="T10" fmla="*/ 449 w 738"/>
                <a:gd name="T11" fmla="*/ 192 h 609"/>
                <a:gd name="T12" fmla="*/ 584 w 738"/>
                <a:gd name="T13" fmla="*/ 317 h 609"/>
                <a:gd name="T14" fmla="*/ 563 w 738"/>
                <a:gd name="T15" fmla="*/ 386 h 609"/>
                <a:gd name="T16" fmla="*/ 620 w 738"/>
                <a:gd name="T17" fmla="*/ 418 h 609"/>
                <a:gd name="T18" fmla="*/ 719 w 738"/>
                <a:gd name="T19" fmla="*/ 220 h 609"/>
                <a:gd name="T20" fmla="*/ 402 w 738"/>
                <a:gd name="T21" fmla="*/ 19 h 609"/>
                <a:gd name="T22" fmla="*/ 41 w 738"/>
                <a:gd name="T23" fmla="*/ 41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8" h="609">
                  <a:moveTo>
                    <a:pt x="41" y="41"/>
                  </a:moveTo>
                  <a:cubicBezTo>
                    <a:pt x="25" y="126"/>
                    <a:pt x="0" y="273"/>
                    <a:pt x="57" y="440"/>
                  </a:cubicBezTo>
                  <a:cubicBezTo>
                    <a:pt x="97" y="560"/>
                    <a:pt x="133" y="595"/>
                    <a:pt x="150" y="605"/>
                  </a:cubicBezTo>
                  <a:cubicBezTo>
                    <a:pt x="157" y="609"/>
                    <a:pt x="222" y="604"/>
                    <a:pt x="218" y="576"/>
                  </a:cubicBezTo>
                  <a:cubicBezTo>
                    <a:pt x="212" y="530"/>
                    <a:pt x="192" y="360"/>
                    <a:pt x="251" y="277"/>
                  </a:cubicBezTo>
                  <a:cubicBezTo>
                    <a:pt x="321" y="179"/>
                    <a:pt x="314" y="148"/>
                    <a:pt x="449" y="192"/>
                  </a:cubicBezTo>
                  <a:cubicBezTo>
                    <a:pt x="584" y="236"/>
                    <a:pt x="591" y="261"/>
                    <a:pt x="584" y="317"/>
                  </a:cubicBezTo>
                  <a:cubicBezTo>
                    <a:pt x="581" y="350"/>
                    <a:pt x="571" y="373"/>
                    <a:pt x="563" y="386"/>
                  </a:cubicBezTo>
                  <a:cubicBezTo>
                    <a:pt x="545" y="416"/>
                    <a:pt x="609" y="425"/>
                    <a:pt x="620" y="418"/>
                  </a:cubicBezTo>
                  <a:cubicBezTo>
                    <a:pt x="650" y="398"/>
                    <a:pt x="738" y="329"/>
                    <a:pt x="719" y="220"/>
                  </a:cubicBezTo>
                  <a:cubicBezTo>
                    <a:pt x="697" y="88"/>
                    <a:pt x="503" y="38"/>
                    <a:pt x="402" y="19"/>
                  </a:cubicBezTo>
                  <a:cubicBezTo>
                    <a:pt x="302" y="0"/>
                    <a:pt x="41" y="41"/>
                    <a:pt x="41" y="41"/>
                  </a:cubicBez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8" name="íŝḷîḋé"/>
            <p:cNvSpPr/>
            <p:nvPr>
              <p:custDataLst>
                <p:tags r:id="rId66"/>
              </p:custDataLst>
            </p:nvPr>
          </p:nvSpPr>
          <p:spPr bwMode="auto">
            <a:xfrm>
              <a:off x="5605463" y="4346575"/>
              <a:ext cx="301625" cy="1077913"/>
            </a:xfrm>
            <a:custGeom>
              <a:avLst/>
              <a:gdLst>
                <a:gd name="T0" fmla="*/ 41 w 158"/>
                <a:gd name="T1" fmla="*/ 0 h 565"/>
                <a:gd name="T2" fmla="*/ 57 w 158"/>
                <a:gd name="T3" fmla="*/ 399 h 565"/>
                <a:gd name="T4" fmla="*/ 150 w 158"/>
                <a:gd name="T5" fmla="*/ 564 h 565"/>
                <a:gd name="T6" fmla="*/ 158 w 158"/>
                <a:gd name="T7" fmla="*/ 565 h 565"/>
                <a:gd name="T8" fmla="*/ 136 w 158"/>
                <a:gd name="T9" fmla="*/ 527 h 565"/>
                <a:gd name="T10" fmla="*/ 67 w 158"/>
                <a:gd name="T11" fmla="*/ 30 h 565"/>
                <a:gd name="T12" fmla="*/ 42 w 158"/>
                <a:gd name="T13" fmla="*/ 0 h 565"/>
                <a:gd name="T14" fmla="*/ 41 w 158"/>
                <a:gd name="T1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565">
                  <a:moveTo>
                    <a:pt x="41" y="0"/>
                  </a:moveTo>
                  <a:cubicBezTo>
                    <a:pt x="25" y="85"/>
                    <a:pt x="0" y="232"/>
                    <a:pt x="57" y="399"/>
                  </a:cubicBezTo>
                  <a:cubicBezTo>
                    <a:pt x="97" y="519"/>
                    <a:pt x="133" y="554"/>
                    <a:pt x="150" y="564"/>
                  </a:cubicBezTo>
                  <a:cubicBezTo>
                    <a:pt x="151" y="565"/>
                    <a:pt x="154" y="565"/>
                    <a:pt x="158" y="565"/>
                  </a:cubicBezTo>
                  <a:cubicBezTo>
                    <a:pt x="136" y="527"/>
                    <a:pt x="136" y="527"/>
                    <a:pt x="136" y="527"/>
                  </a:cubicBezTo>
                  <a:cubicBezTo>
                    <a:pt x="20" y="319"/>
                    <a:pt x="61" y="109"/>
                    <a:pt x="67" y="30"/>
                  </a:cubicBezTo>
                  <a:cubicBezTo>
                    <a:pt x="67" y="30"/>
                    <a:pt x="56" y="15"/>
                    <a:pt x="42" y="0"/>
                  </a:cubicBezTo>
                  <a:cubicBezTo>
                    <a:pt x="41" y="0"/>
                    <a:pt x="41" y="0"/>
                    <a:pt x="41" y="0"/>
                  </a:cubicBezTo>
                  <a:close/>
                </a:path>
              </a:pathLst>
            </a:custGeom>
            <a:solidFill>
              <a:srgbClr val="B31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9" name="îṧ1íḑe"/>
            <p:cNvSpPr/>
            <p:nvPr>
              <p:custDataLst>
                <p:tags r:id="rId67"/>
              </p:custDataLst>
            </p:nvPr>
          </p:nvSpPr>
          <p:spPr bwMode="auto">
            <a:xfrm>
              <a:off x="5654676" y="4267200"/>
              <a:ext cx="860425" cy="347663"/>
            </a:xfrm>
            <a:custGeom>
              <a:avLst/>
              <a:gdLst>
                <a:gd name="T0" fmla="*/ 15 w 450"/>
                <a:gd name="T1" fmla="*/ 41 h 182"/>
                <a:gd name="T2" fmla="*/ 0 w 450"/>
                <a:gd name="T3" fmla="*/ 138 h 182"/>
                <a:gd name="T4" fmla="*/ 383 w 450"/>
                <a:gd name="T5" fmla="*/ 86 h 182"/>
                <a:gd name="T6" fmla="*/ 450 w 450"/>
                <a:gd name="T7" fmla="*/ 36 h 182"/>
                <a:gd name="T8" fmla="*/ 376 w 450"/>
                <a:gd name="T9" fmla="*/ 19 h 182"/>
                <a:gd name="T10" fmla="*/ 15 w 450"/>
                <a:gd name="T11" fmla="*/ 41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0" h="182">
                  <a:moveTo>
                    <a:pt x="15" y="41"/>
                  </a:moveTo>
                  <a:cubicBezTo>
                    <a:pt x="10" y="68"/>
                    <a:pt x="4" y="101"/>
                    <a:pt x="0" y="138"/>
                  </a:cubicBezTo>
                  <a:cubicBezTo>
                    <a:pt x="124" y="182"/>
                    <a:pt x="284" y="151"/>
                    <a:pt x="383" y="86"/>
                  </a:cubicBezTo>
                  <a:cubicBezTo>
                    <a:pt x="410" y="68"/>
                    <a:pt x="432" y="51"/>
                    <a:pt x="450" y="36"/>
                  </a:cubicBezTo>
                  <a:cubicBezTo>
                    <a:pt x="423" y="28"/>
                    <a:pt x="397" y="23"/>
                    <a:pt x="376" y="19"/>
                  </a:cubicBezTo>
                  <a:cubicBezTo>
                    <a:pt x="276" y="0"/>
                    <a:pt x="15" y="41"/>
                    <a:pt x="15" y="41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0" name="íṥ1íḋé"/>
            <p:cNvSpPr/>
            <p:nvPr>
              <p:custDataLst>
                <p:tags r:id="rId68"/>
              </p:custDataLst>
            </p:nvPr>
          </p:nvSpPr>
          <p:spPr bwMode="auto">
            <a:xfrm>
              <a:off x="6207126" y="4421188"/>
              <a:ext cx="949325" cy="642938"/>
            </a:xfrm>
            <a:custGeom>
              <a:avLst/>
              <a:gdLst>
                <a:gd name="T0" fmla="*/ 1 w 496"/>
                <a:gd name="T1" fmla="*/ 108 h 337"/>
                <a:gd name="T2" fmla="*/ 134 w 496"/>
                <a:gd name="T3" fmla="*/ 112 h 337"/>
                <a:gd name="T4" fmla="*/ 269 w 496"/>
                <a:gd name="T5" fmla="*/ 237 h 337"/>
                <a:gd name="T6" fmla="*/ 248 w 496"/>
                <a:gd name="T7" fmla="*/ 306 h 337"/>
                <a:gd name="T8" fmla="*/ 268 w 496"/>
                <a:gd name="T9" fmla="*/ 337 h 337"/>
                <a:gd name="T10" fmla="*/ 0 w 496"/>
                <a:gd name="T11" fmla="*/ 106 h 337"/>
                <a:gd name="T12" fmla="*/ 1 w 496"/>
                <a:gd name="T13" fmla="*/ 10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6" h="337">
                  <a:moveTo>
                    <a:pt x="1" y="108"/>
                  </a:moveTo>
                  <a:cubicBezTo>
                    <a:pt x="26" y="86"/>
                    <a:pt x="57" y="87"/>
                    <a:pt x="134" y="112"/>
                  </a:cubicBezTo>
                  <a:cubicBezTo>
                    <a:pt x="269" y="156"/>
                    <a:pt x="276" y="181"/>
                    <a:pt x="269" y="237"/>
                  </a:cubicBezTo>
                  <a:cubicBezTo>
                    <a:pt x="266" y="270"/>
                    <a:pt x="256" y="293"/>
                    <a:pt x="248" y="306"/>
                  </a:cubicBezTo>
                  <a:cubicBezTo>
                    <a:pt x="238" y="322"/>
                    <a:pt x="252" y="332"/>
                    <a:pt x="268" y="337"/>
                  </a:cubicBezTo>
                  <a:cubicBezTo>
                    <a:pt x="496" y="110"/>
                    <a:pt x="159" y="0"/>
                    <a:pt x="0" y="106"/>
                  </a:cubicBezTo>
                  <a:cubicBezTo>
                    <a:pt x="0" y="106"/>
                    <a:pt x="0" y="107"/>
                    <a:pt x="1" y="108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1" name="îşļiḓé"/>
            <p:cNvSpPr/>
            <p:nvPr>
              <p:custDataLst>
                <p:tags r:id="rId69"/>
              </p:custDataLst>
            </p:nvPr>
          </p:nvSpPr>
          <p:spPr bwMode="auto">
            <a:xfrm>
              <a:off x="6330951" y="4298950"/>
              <a:ext cx="290513" cy="727075"/>
            </a:xfrm>
            <a:custGeom>
              <a:avLst/>
              <a:gdLst>
                <a:gd name="T0" fmla="*/ 20 w 152"/>
                <a:gd name="T1" fmla="*/ 39 h 381"/>
                <a:gd name="T2" fmla="*/ 44 w 152"/>
                <a:gd name="T3" fmla="*/ 268 h 381"/>
                <a:gd name="T4" fmla="*/ 0 w 152"/>
                <a:gd name="T5" fmla="*/ 339 h 381"/>
                <a:gd name="T6" fmla="*/ 58 w 152"/>
                <a:gd name="T7" fmla="*/ 381 h 381"/>
                <a:gd name="T8" fmla="*/ 125 w 152"/>
                <a:gd name="T9" fmla="*/ 158 h 381"/>
                <a:gd name="T10" fmla="*/ 55 w 152"/>
                <a:gd name="T11" fmla="*/ 25 h 381"/>
                <a:gd name="T12" fmla="*/ 20 w 152"/>
                <a:gd name="T13" fmla="*/ 3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381">
                  <a:moveTo>
                    <a:pt x="20" y="39"/>
                  </a:moveTo>
                  <a:cubicBezTo>
                    <a:pt x="72" y="99"/>
                    <a:pt x="83" y="201"/>
                    <a:pt x="44" y="268"/>
                  </a:cubicBezTo>
                  <a:cubicBezTo>
                    <a:pt x="4" y="336"/>
                    <a:pt x="0" y="339"/>
                    <a:pt x="0" y="339"/>
                  </a:cubicBezTo>
                  <a:cubicBezTo>
                    <a:pt x="58" y="381"/>
                    <a:pt x="58" y="381"/>
                    <a:pt x="58" y="381"/>
                  </a:cubicBezTo>
                  <a:cubicBezTo>
                    <a:pt x="58" y="381"/>
                    <a:pt x="152" y="272"/>
                    <a:pt x="125" y="158"/>
                  </a:cubicBezTo>
                  <a:cubicBezTo>
                    <a:pt x="99" y="45"/>
                    <a:pt x="55" y="25"/>
                    <a:pt x="55" y="25"/>
                  </a:cubicBezTo>
                  <a:cubicBezTo>
                    <a:pt x="55" y="25"/>
                    <a:pt x="9" y="0"/>
                    <a:pt x="20" y="39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2" name="iŝḷïḍé"/>
            <p:cNvSpPr/>
            <p:nvPr>
              <p:custDataLst>
                <p:tags r:id="rId70"/>
              </p:custDataLst>
            </p:nvPr>
          </p:nvSpPr>
          <p:spPr bwMode="auto">
            <a:xfrm>
              <a:off x="5451476" y="2851150"/>
              <a:ext cx="760413" cy="693738"/>
            </a:xfrm>
            <a:custGeom>
              <a:avLst/>
              <a:gdLst>
                <a:gd name="T0" fmla="*/ 25 w 398"/>
                <a:gd name="T1" fmla="*/ 37 h 363"/>
                <a:gd name="T2" fmla="*/ 249 w 398"/>
                <a:gd name="T3" fmla="*/ 341 h 363"/>
                <a:gd name="T4" fmla="*/ 244 w 398"/>
                <a:gd name="T5" fmla="*/ 63 h 363"/>
                <a:gd name="T6" fmla="*/ 25 w 398"/>
                <a:gd name="T7" fmla="*/ 3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8" h="363">
                  <a:moveTo>
                    <a:pt x="25" y="37"/>
                  </a:moveTo>
                  <a:cubicBezTo>
                    <a:pt x="0" y="160"/>
                    <a:pt x="99" y="319"/>
                    <a:pt x="249" y="341"/>
                  </a:cubicBezTo>
                  <a:cubicBezTo>
                    <a:pt x="398" y="363"/>
                    <a:pt x="346" y="125"/>
                    <a:pt x="244" y="63"/>
                  </a:cubicBezTo>
                  <a:cubicBezTo>
                    <a:pt x="142" y="0"/>
                    <a:pt x="25" y="37"/>
                    <a:pt x="25" y="37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3" name="íṧḷïḑe"/>
            <p:cNvSpPr/>
            <p:nvPr>
              <p:custDataLst>
                <p:tags r:id="rId71"/>
              </p:custDataLst>
            </p:nvPr>
          </p:nvSpPr>
          <p:spPr bwMode="auto">
            <a:xfrm>
              <a:off x="6389688" y="4265613"/>
              <a:ext cx="660400" cy="260350"/>
            </a:xfrm>
            <a:custGeom>
              <a:avLst/>
              <a:gdLst>
                <a:gd name="T0" fmla="*/ 0 w 346"/>
                <a:gd name="T1" fmla="*/ 37 h 136"/>
                <a:gd name="T2" fmla="*/ 159 w 346"/>
                <a:gd name="T3" fmla="*/ 48 h 136"/>
                <a:gd name="T4" fmla="*/ 335 w 346"/>
                <a:gd name="T5" fmla="*/ 65 h 136"/>
                <a:gd name="T6" fmla="*/ 346 w 346"/>
                <a:gd name="T7" fmla="*/ 122 h 136"/>
                <a:gd name="T8" fmla="*/ 209 w 346"/>
                <a:gd name="T9" fmla="*/ 116 h 136"/>
                <a:gd name="T10" fmla="*/ 107 w 346"/>
                <a:gd name="T11" fmla="*/ 62 h 136"/>
                <a:gd name="T12" fmla="*/ 41 w 346"/>
                <a:gd name="T13" fmla="*/ 45 h 136"/>
                <a:gd name="T14" fmla="*/ 22 w 346"/>
                <a:gd name="T15" fmla="*/ 48 h 136"/>
                <a:gd name="T16" fmla="*/ 0 w 346"/>
                <a:gd name="T17" fmla="*/ 3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6" h="136">
                  <a:moveTo>
                    <a:pt x="0" y="37"/>
                  </a:moveTo>
                  <a:cubicBezTo>
                    <a:pt x="8" y="28"/>
                    <a:pt x="36" y="0"/>
                    <a:pt x="159" y="48"/>
                  </a:cubicBezTo>
                  <a:cubicBezTo>
                    <a:pt x="281" y="97"/>
                    <a:pt x="335" y="65"/>
                    <a:pt x="335" y="65"/>
                  </a:cubicBezTo>
                  <a:cubicBezTo>
                    <a:pt x="346" y="122"/>
                    <a:pt x="346" y="122"/>
                    <a:pt x="346" y="122"/>
                  </a:cubicBezTo>
                  <a:cubicBezTo>
                    <a:pt x="346" y="122"/>
                    <a:pt x="258" y="136"/>
                    <a:pt x="209" y="116"/>
                  </a:cubicBezTo>
                  <a:cubicBezTo>
                    <a:pt x="160" y="95"/>
                    <a:pt x="140" y="76"/>
                    <a:pt x="107" y="62"/>
                  </a:cubicBezTo>
                  <a:cubicBezTo>
                    <a:pt x="74" y="48"/>
                    <a:pt x="55" y="45"/>
                    <a:pt x="41" y="45"/>
                  </a:cubicBezTo>
                  <a:cubicBezTo>
                    <a:pt x="27" y="45"/>
                    <a:pt x="22" y="48"/>
                    <a:pt x="22" y="48"/>
                  </a:cubicBezTo>
                  <a:lnTo>
                    <a:pt x="0" y="37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4" name="îṥlíḑé"/>
            <p:cNvSpPr/>
            <p:nvPr>
              <p:custDataLst>
                <p:tags r:id="rId72"/>
              </p:custDataLst>
            </p:nvPr>
          </p:nvSpPr>
          <p:spPr bwMode="auto">
            <a:xfrm>
              <a:off x="6645276" y="2717800"/>
              <a:ext cx="328613" cy="488950"/>
            </a:xfrm>
            <a:custGeom>
              <a:avLst/>
              <a:gdLst>
                <a:gd name="T0" fmla="*/ 110 w 172"/>
                <a:gd name="T1" fmla="*/ 0 h 256"/>
                <a:gd name="T2" fmla="*/ 150 w 172"/>
                <a:gd name="T3" fmla="*/ 162 h 256"/>
                <a:gd name="T4" fmla="*/ 29 w 172"/>
                <a:gd name="T5" fmla="*/ 256 h 256"/>
                <a:gd name="T6" fmla="*/ 12 w 172"/>
                <a:gd name="T7" fmla="*/ 187 h 256"/>
                <a:gd name="T8" fmla="*/ 36 w 172"/>
                <a:gd name="T9" fmla="*/ 141 h 256"/>
                <a:gd name="T10" fmla="*/ 35 w 172"/>
                <a:gd name="T11" fmla="*/ 68 h 256"/>
                <a:gd name="T12" fmla="*/ 110 w 172"/>
                <a:gd name="T13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" h="256">
                  <a:moveTo>
                    <a:pt x="110" y="0"/>
                  </a:moveTo>
                  <a:cubicBezTo>
                    <a:pt x="130" y="35"/>
                    <a:pt x="172" y="93"/>
                    <a:pt x="150" y="162"/>
                  </a:cubicBezTo>
                  <a:cubicBezTo>
                    <a:pt x="128" y="231"/>
                    <a:pt x="29" y="256"/>
                    <a:pt x="29" y="256"/>
                  </a:cubicBezTo>
                  <a:cubicBezTo>
                    <a:pt x="29" y="256"/>
                    <a:pt x="0" y="207"/>
                    <a:pt x="12" y="187"/>
                  </a:cubicBezTo>
                  <a:cubicBezTo>
                    <a:pt x="15" y="182"/>
                    <a:pt x="34" y="169"/>
                    <a:pt x="36" y="141"/>
                  </a:cubicBezTo>
                  <a:cubicBezTo>
                    <a:pt x="37" y="118"/>
                    <a:pt x="20" y="81"/>
                    <a:pt x="35" y="68"/>
                  </a:cubicBezTo>
                  <a:cubicBezTo>
                    <a:pt x="66" y="39"/>
                    <a:pt x="110" y="0"/>
                    <a:pt x="110" y="0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5" name="ïsḻîdé"/>
            <p:cNvSpPr/>
            <p:nvPr>
              <p:custDataLst>
                <p:tags r:id="rId73"/>
              </p:custDataLst>
            </p:nvPr>
          </p:nvSpPr>
          <p:spPr bwMode="auto">
            <a:xfrm>
              <a:off x="5180013" y="2708275"/>
              <a:ext cx="1765300" cy="1825625"/>
            </a:xfrm>
            <a:custGeom>
              <a:avLst/>
              <a:gdLst>
                <a:gd name="T0" fmla="*/ 35 w 924"/>
                <a:gd name="T1" fmla="*/ 0 h 956"/>
                <a:gd name="T2" fmla="*/ 110 w 924"/>
                <a:gd name="T3" fmla="*/ 365 h 956"/>
                <a:gd name="T4" fmla="*/ 308 w 924"/>
                <a:gd name="T5" fmla="*/ 625 h 956"/>
                <a:gd name="T6" fmla="*/ 245 w 924"/>
                <a:gd name="T7" fmla="*/ 896 h 956"/>
                <a:gd name="T8" fmla="*/ 669 w 924"/>
                <a:gd name="T9" fmla="*/ 864 h 956"/>
                <a:gd name="T10" fmla="*/ 647 w 924"/>
                <a:gd name="T11" fmla="*/ 635 h 956"/>
                <a:gd name="T12" fmla="*/ 807 w 924"/>
                <a:gd name="T13" fmla="*/ 446 h 956"/>
                <a:gd name="T14" fmla="*/ 922 w 924"/>
                <a:gd name="T15" fmla="*/ 131 h 956"/>
                <a:gd name="T16" fmla="*/ 924 w 924"/>
                <a:gd name="T17" fmla="*/ 115 h 956"/>
                <a:gd name="T18" fmla="*/ 815 w 924"/>
                <a:gd name="T19" fmla="*/ 160 h 956"/>
                <a:gd name="T20" fmla="*/ 745 w 924"/>
                <a:gd name="T21" fmla="*/ 140 h 956"/>
                <a:gd name="T22" fmla="*/ 395 w 924"/>
                <a:gd name="T23" fmla="*/ 197 h 956"/>
                <a:gd name="T24" fmla="*/ 420 w 924"/>
                <a:gd name="T25" fmla="*/ 389 h 956"/>
                <a:gd name="T26" fmla="*/ 224 w 924"/>
                <a:gd name="T27" fmla="*/ 294 h 956"/>
                <a:gd name="T28" fmla="*/ 181 w 924"/>
                <a:gd name="T29" fmla="*/ 201 h 956"/>
                <a:gd name="T30" fmla="*/ 175 w 924"/>
                <a:gd name="T31" fmla="*/ 74 h 956"/>
                <a:gd name="T32" fmla="*/ 35 w 924"/>
                <a:gd name="T33" fmla="*/ 0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24" h="956">
                  <a:moveTo>
                    <a:pt x="35" y="0"/>
                  </a:moveTo>
                  <a:cubicBezTo>
                    <a:pt x="13" y="82"/>
                    <a:pt x="0" y="236"/>
                    <a:pt x="110" y="365"/>
                  </a:cubicBezTo>
                  <a:cubicBezTo>
                    <a:pt x="220" y="494"/>
                    <a:pt x="352" y="506"/>
                    <a:pt x="308" y="625"/>
                  </a:cubicBezTo>
                  <a:cubicBezTo>
                    <a:pt x="264" y="745"/>
                    <a:pt x="245" y="896"/>
                    <a:pt x="245" y="896"/>
                  </a:cubicBezTo>
                  <a:cubicBezTo>
                    <a:pt x="359" y="956"/>
                    <a:pt x="575" y="952"/>
                    <a:pt x="669" y="864"/>
                  </a:cubicBezTo>
                  <a:cubicBezTo>
                    <a:pt x="669" y="864"/>
                    <a:pt x="644" y="717"/>
                    <a:pt x="647" y="635"/>
                  </a:cubicBezTo>
                  <a:cubicBezTo>
                    <a:pt x="650" y="553"/>
                    <a:pt x="701" y="588"/>
                    <a:pt x="807" y="446"/>
                  </a:cubicBezTo>
                  <a:cubicBezTo>
                    <a:pt x="895" y="330"/>
                    <a:pt x="922" y="211"/>
                    <a:pt x="922" y="131"/>
                  </a:cubicBezTo>
                  <a:cubicBezTo>
                    <a:pt x="922" y="121"/>
                    <a:pt x="924" y="115"/>
                    <a:pt x="924" y="115"/>
                  </a:cubicBezTo>
                  <a:cubicBezTo>
                    <a:pt x="880" y="150"/>
                    <a:pt x="836" y="161"/>
                    <a:pt x="815" y="160"/>
                  </a:cubicBezTo>
                  <a:cubicBezTo>
                    <a:pt x="793" y="159"/>
                    <a:pt x="792" y="164"/>
                    <a:pt x="745" y="140"/>
                  </a:cubicBezTo>
                  <a:cubicBezTo>
                    <a:pt x="622" y="151"/>
                    <a:pt x="519" y="186"/>
                    <a:pt x="395" y="197"/>
                  </a:cubicBezTo>
                  <a:cubicBezTo>
                    <a:pt x="375" y="238"/>
                    <a:pt x="440" y="348"/>
                    <a:pt x="420" y="389"/>
                  </a:cubicBezTo>
                  <a:cubicBezTo>
                    <a:pt x="392" y="444"/>
                    <a:pt x="241" y="318"/>
                    <a:pt x="224" y="294"/>
                  </a:cubicBezTo>
                  <a:cubicBezTo>
                    <a:pt x="213" y="279"/>
                    <a:pt x="186" y="235"/>
                    <a:pt x="181" y="201"/>
                  </a:cubicBezTo>
                  <a:cubicBezTo>
                    <a:pt x="170" y="139"/>
                    <a:pt x="184" y="79"/>
                    <a:pt x="175" y="74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6" name="îṡḻîḋè"/>
            <p:cNvSpPr/>
            <p:nvPr>
              <p:custDataLst>
                <p:tags r:id="rId74"/>
              </p:custDataLst>
            </p:nvPr>
          </p:nvSpPr>
          <p:spPr bwMode="auto">
            <a:xfrm>
              <a:off x="5213351" y="2900363"/>
              <a:ext cx="652463" cy="1550988"/>
            </a:xfrm>
            <a:custGeom>
              <a:avLst/>
              <a:gdLst>
                <a:gd name="T0" fmla="*/ 2 w 341"/>
                <a:gd name="T1" fmla="*/ 0 h 812"/>
                <a:gd name="T2" fmla="*/ 92 w 341"/>
                <a:gd name="T3" fmla="*/ 264 h 812"/>
                <a:gd name="T4" fmla="*/ 290 w 341"/>
                <a:gd name="T5" fmla="*/ 524 h 812"/>
                <a:gd name="T6" fmla="*/ 227 w 341"/>
                <a:gd name="T7" fmla="*/ 795 h 812"/>
                <a:gd name="T8" fmla="*/ 268 w 341"/>
                <a:gd name="T9" fmla="*/ 812 h 812"/>
                <a:gd name="T10" fmla="*/ 300 w 341"/>
                <a:gd name="T11" fmla="*/ 583 h 812"/>
                <a:gd name="T12" fmla="*/ 250 w 341"/>
                <a:gd name="T13" fmla="*/ 379 h 812"/>
                <a:gd name="T14" fmla="*/ 40 w 341"/>
                <a:gd name="T15" fmla="*/ 15 h 812"/>
                <a:gd name="T16" fmla="*/ 2 w 341"/>
                <a:gd name="T17" fmla="*/ 0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1" h="812">
                  <a:moveTo>
                    <a:pt x="2" y="0"/>
                  </a:moveTo>
                  <a:cubicBezTo>
                    <a:pt x="0" y="79"/>
                    <a:pt x="18" y="177"/>
                    <a:pt x="92" y="264"/>
                  </a:cubicBezTo>
                  <a:cubicBezTo>
                    <a:pt x="202" y="393"/>
                    <a:pt x="334" y="405"/>
                    <a:pt x="290" y="524"/>
                  </a:cubicBezTo>
                  <a:cubicBezTo>
                    <a:pt x="246" y="644"/>
                    <a:pt x="227" y="795"/>
                    <a:pt x="227" y="795"/>
                  </a:cubicBezTo>
                  <a:cubicBezTo>
                    <a:pt x="240" y="801"/>
                    <a:pt x="253" y="807"/>
                    <a:pt x="268" y="812"/>
                  </a:cubicBezTo>
                  <a:cubicBezTo>
                    <a:pt x="271" y="753"/>
                    <a:pt x="280" y="664"/>
                    <a:pt x="300" y="583"/>
                  </a:cubicBezTo>
                  <a:cubicBezTo>
                    <a:pt x="335" y="448"/>
                    <a:pt x="341" y="461"/>
                    <a:pt x="250" y="379"/>
                  </a:cubicBezTo>
                  <a:cubicBezTo>
                    <a:pt x="159" y="297"/>
                    <a:pt x="46" y="194"/>
                    <a:pt x="40" y="15"/>
                  </a:cubicBezTo>
                  <a:cubicBezTo>
                    <a:pt x="40" y="15"/>
                    <a:pt x="25" y="7"/>
                    <a:pt x="2" y="0"/>
                  </a:cubicBezTo>
                  <a:close/>
                </a:path>
              </a:pathLst>
            </a:custGeom>
            <a:solidFill>
              <a:srgbClr val="E021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7" name="ï$1iḑé"/>
            <p:cNvSpPr/>
            <p:nvPr>
              <p:custDataLst>
                <p:tags r:id="rId75"/>
              </p:custDataLst>
            </p:nvPr>
          </p:nvSpPr>
          <p:spPr bwMode="auto">
            <a:xfrm>
              <a:off x="6500813" y="2784475"/>
              <a:ext cx="238125" cy="571500"/>
            </a:xfrm>
            <a:custGeom>
              <a:avLst/>
              <a:gdLst>
                <a:gd name="T0" fmla="*/ 75 w 125"/>
                <a:gd name="T1" fmla="*/ 0 h 299"/>
                <a:gd name="T2" fmla="*/ 62 w 125"/>
                <a:gd name="T3" fmla="*/ 223 h 299"/>
                <a:gd name="T4" fmla="*/ 11 w 125"/>
                <a:gd name="T5" fmla="*/ 264 h 299"/>
                <a:gd name="T6" fmla="*/ 4 w 125"/>
                <a:gd name="T7" fmla="*/ 18 h 299"/>
                <a:gd name="T8" fmla="*/ 75 w 125"/>
                <a:gd name="T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299">
                  <a:moveTo>
                    <a:pt x="75" y="0"/>
                  </a:moveTo>
                  <a:cubicBezTo>
                    <a:pt x="125" y="55"/>
                    <a:pt x="114" y="173"/>
                    <a:pt x="62" y="223"/>
                  </a:cubicBezTo>
                  <a:cubicBezTo>
                    <a:pt x="11" y="274"/>
                    <a:pt x="11" y="299"/>
                    <a:pt x="11" y="264"/>
                  </a:cubicBezTo>
                  <a:cubicBezTo>
                    <a:pt x="11" y="230"/>
                    <a:pt x="0" y="32"/>
                    <a:pt x="4" y="18"/>
                  </a:cubicBezTo>
                  <a:cubicBezTo>
                    <a:pt x="9" y="3"/>
                    <a:pt x="75" y="0"/>
                    <a:pt x="75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8" name="ïŝlîďê"/>
            <p:cNvSpPr/>
            <p:nvPr>
              <p:custDataLst>
                <p:tags r:id="rId76"/>
              </p:custDataLst>
            </p:nvPr>
          </p:nvSpPr>
          <p:spPr bwMode="auto">
            <a:xfrm>
              <a:off x="6003926" y="3519488"/>
              <a:ext cx="396875" cy="195263"/>
            </a:xfrm>
            <a:custGeom>
              <a:avLst/>
              <a:gdLst>
                <a:gd name="T0" fmla="*/ 14 w 208"/>
                <a:gd name="T1" fmla="*/ 0 h 102"/>
                <a:gd name="T2" fmla="*/ 59 w 208"/>
                <a:gd name="T3" fmla="*/ 67 h 102"/>
                <a:gd name="T4" fmla="*/ 122 w 208"/>
                <a:gd name="T5" fmla="*/ 80 h 102"/>
                <a:gd name="T6" fmla="*/ 195 w 208"/>
                <a:gd name="T7" fmla="*/ 4 h 102"/>
                <a:gd name="T8" fmla="*/ 208 w 208"/>
                <a:gd name="T9" fmla="*/ 10 h 102"/>
                <a:gd name="T10" fmla="*/ 127 w 208"/>
                <a:gd name="T11" fmla="*/ 94 h 102"/>
                <a:gd name="T12" fmla="*/ 51 w 208"/>
                <a:gd name="T13" fmla="*/ 79 h 102"/>
                <a:gd name="T14" fmla="*/ 0 w 208"/>
                <a:gd name="T15" fmla="*/ 5 h 102"/>
                <a:gd name="T16" fmla="*/ 14 w 208"/>
                <a:gd name="T1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02">
                  <a:moveTo>
                    <a:pt x="14" y="0"/>
                  </a:moveTo>
                  <a:cubicBezTo>
                    <a:pt x="22" y="28"/>
                    <a:pt x="39" y="52"/>
                    <a:pt x="59" y="67"/>
                  </a:cubicBezTo>
                  <a:cubicBezTo>
                    <a:pt x="78" y="81"/>
                    <a:pt x="101" y="86"/>
                    <a:pt x="122" y="80"/>
                  </a:cubicBezTo>
                  <a:cubicBezTo>
                    <a:pt x="168" y="67"/>
                    <a:pt x="195" y="4"/>
                    <a:pt x="195" y="4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10"/>
                    <a:pt x="179" y="79"/>
                    <a:pt x="127" y="94"/>
                  </a:cubicBezTo>
                  <a:cubicBezTo>
                    <a:pt x="100" y="102"/>
                    <a:pt x="73" y="95"/>
                    <a:pt x="51" y="79"/>
                  </a:cubicBezTo>
                  <a:cubicBezTo>
                    <a:pt x="28" y="62"/>
                    <a:pt x="9" y="36"/>
                    <a:pt x="0" y="5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9" name="íṡḻïḑé"/>
            <p:cNvSpPr/>
            <p:nvPr>
              <p:custDataLst>
                <p:tags r:id="rId77"/>
              </p:custDataLst>
            </p:nvPr>
          </p:nvSpPr>
          <p:spPr bwMode="auto">
            <a:xfrm>
              <a:off x="5157788" y="2754313"/>
              <a:ext cx="427038" cy="347663"/>
            </a:xfrm>
            <a:custGeom>
              <a:avLst/>
              <a:gdLst>
                <a:gd name="T0" fmla="*/ 23 w 223"/>
                <a:gd name="T1" fmla="*/ 0 h 182"/>
                <a:gd name="T2" fmla="*/ 28 w 223"/>
                <a:gd name="T3" fmla="*/ 141 h 182"/>
                <a:gd name="T4" fmla="*/ 184 w 223"/>
                <a:gd name="T5" fmla="*/ 171 h 182"/>
                <a:gd name="T6" fmla="*/ 199 w 223"/>
                <a:gd name="T7" fmla="*/ 154 h 182"/>
                <a:gd name="T8" fmla="*/ 223 w 223"/>
                <a:gd name="T9" fmla="*/ 46 h 182"/>
                <a:gd name="T10" fmla="*/ 23 w 223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182">
                  <a:moveTo>
                    <a:pt x="23" y="0"/>
                  </a:moveTo>
                  <a:cubicBezTo>
                    <a:pt x="0" y="57"/>
                    <a:pt x="28" y="141"/>
                    <a:pt x="28" y="141"/>
                  </a:cubicBezTo>
                  <a:cubicBezTo>
                    <a:pt x="28" y="141"/>
                    <a:pt x="119" y="182"/>
                    <a:pt x="184" y="171"/>
                  </a:cubicBezTo>
                  <a:cubicBezTo>
                    <a:pt x="194" y="169"/>
                    <a:pt x="198" y="163"/>
                    <a:pt x="199" y="154"/>
                  </a:cubicBezTo>
                  <a:cubicBezTo>
                    <a:pt x="201" y="73"/>
                    <a:pt x="207" y="42"/>
                    <a:pt x="223" y="46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0" name="íśľiḋé"/>
            <p:cNvSpPr/>
            <p:nvPr>
              <p:custDataLst>
                <p:tags r:id="rId78"/>
              </p:custDataLst>
            </p:nvPr>
          </p:nvSpPr>
          <p:spPr bwMode="auto">
            <a:xfrm>
              <a:off x="6119813" y="3684588"/>
              <a:ext cx="131763" cy="492125"/>
            </a:xfrm>
            <a:custGeom>
              <a:avLst/>
              <a:gdLst>
                <a:gd name="T0" fmla="*/ 36 w 69"/>
                <a:gd name="T1" fmla="*/ 5 h 258"/>
                <a:gd name="T2" fmla="*/ 42 w 69"/>
                <a:gd name="T3" fmla="*/ 0 h 258"/>
                <a:gd name="T4" fmla="*/ 47 w 69"/>
                <a:gd name="T5" fmla="*/ 6 h 258"/>
                <a:gd name="T6" fmla="*/ 45 w 69"/>
                <a:gd name="T7" fmla="*/ 33 h 258"/>
                <a:gd name="T8" fmla="*/ 64 w 69"/>
                <a:gd name="T9" fmla="*/ 33 h 258"/>
                <a:gd name="T10" fmla="*/ 69 w 69"/>
                <a:gd name="T11" fmla="*/ 38 h 258"/>
                <a:gd name="T12" fmla="*/ 64 w 69"/>
                <a:gd name="T13" fmla="*/ 44 h 258"/>
                <a:gd name="T14" fmla="*/ 44 w 69"/>
                <a:gd name="T15" fmla="*/ 44 h 258"/>
                <a:gd name="T16" fmla="*/ 40 w 69"/>
                <a:gd name="T17" fmla="*/ 89 h 258"/>
                <a:gd name="T18" fmla="*/ 61 w 69"/>
                <a:gd name="T19" fmla="*/ 89 h 258"/>
                <a:gd name="T20" fmla="*/ 66 w 69"/>
                <a:gd name="T21" fmla="*/ 94 h 258"/>
                <a:gd name="T22" fmla="*/ 61 w 69"/>
                <a:gd name="T23" fmla="*/ 99 h 258"/>
                <a:gd name="T24" fmla="*/ 39 w 69"/>
                <a:gd name="T25" fmla="*/ 99 h 258"/>
                <a:gd name="T26" fmla="*/ 35 w 69"/>
                <a:gd name="T27" fmla="*/ 145 h 258"/>
                <a:gd name="T28" fmla="*/ 59 w 69"/>
                <a:gd name="T29" fmla="*/ 145 h 258"/>
                <a:gd name="T30" fmla="*/ 64 w 69"/>
                <a:gd name="T31" fmla="*/ 150 h 258"/>
                <a:gd name="T32" fmla="*/ 59 w 69"/>
                <a:gd name="T33" fmla="*/ 155 h 258"/>
                <a:gd name="T34" fmla="*/ 34 w 69"/>
                <a:gd name="T35" fmla="*/ 155 h 258"/>
                <a:gd name="T36" fmla="*/ 30 w 69"/>
                <a:gd name="T37" fmla="*/ 201 h 258"/>
                <a:gd name="T38" fmla="*/ 57 w 69"/>
                <a:gd name="T39" fmla="*/ 201 h 258"/>
                <a:gd name="T40" fmla="*/ 62 w 69"/>
                <a:gd name="T41" fmla="*/ 206 h 258"/>
                <a:gd name="T42" fmla="*/ 57 w 69"/>
                <a:gd name="T43" fmla="*/ 211 h 258"/>
                <a:gd name="T44" fmla="*/ 29 w 69"/>
                <a:gd name="T45" fmla="*/ 211 h 258"/>
                <a:gd name="T46" fmla="*/ 25 w 69"/>
                <a:gd name="T47" fmla="*/ 253 h 258"/>
                <a:gd name="T48" fmla="*/ 19 w 69"/>
                <a:gd name="T49" fmla="*/ 257 h 258"/>
                <a:gd name="T50" fmla="*/ 15 w 69"/>
                <a:gd name="T51" fmla="*/ 252 h 258"/>
                <a:gd name="T52" fmla="*/ 18 w 69"/>
                <a:gd name="T53" fmla="*/ 211 h 258"/>
                <a:gd name="T54" fmla="*/ 5 w 69"/>
                <a:gd name="T55" fmla="*/ 211 h 258"/>
                <a:gd name="T56" fmla="*/ 0 w 69"/>
                <a:gd name="T57" fmla="*/ 206 h 258"/>
                <a:gd name="T58" fmla="*/ 5 w 69"/>
                <a:gd name="T59" fmla="*/ 201 h 258"/>
                <a:gd name="T60" fmla="*/ 20 w 69"/>
                <a:gd name="T61" fmla="*/ 201 h 258"/>
                <a:gd name="T62" fmla="*/ 24 w 69"/>
                <a:gd name="T63" fmla="*/ 155 h 258"/>
                <a:gd name="T64" fmla="*/ 7 w 69"/>
                <a:gd name="T65" fmla="*/ 155 h 258"/>
                <a:gd name="T66" fmla="*/ 2 w 69"/>
                <a:gd name="T67" fmla="*/ 150 h 258"/>
                <a:gd name="T68" fmla="*/ 7 w 69"/>
                <a:gd name="T69" fmla="*/ 145 h 258"/>
                <a:gd name="T70" fmla="*/ 25 w 69"/>
                <a:gd name="T71" fmla="*/ 145 h 258"/>
                <a:gd name="T72" fmla="*/ 29 w 69"/>
                <a:gd name="T73" fmla="*/ 99 h 258"/>
                <a:gd name="T74" fmla="*/ 9 w 69"/>
                <a:gd name="T75" fmla="*/ 99 h 258"/>
                <a:gd name="T76" fmla="*/ 4 w 69"/>
                <a:gd name="T77" fmla="*/ 94 h 258"/>
                <a:gd name="T78" fmla="*/ 9 w 69"/>
                <a:gd name="T79" fmla="*/ 89 h 258"/>
                <a:gd name="T80" fmla="*/ 30 w 69"/>
                <a:gd name="T81" fmla="*/ 89 h 258"/>
                <a:gd name="T82" fmla="*/ 34 w 69"/>
                <a:gd name="T83" fmla="*/ 44 h 258"/>
                <a:gd name="T84" fmla="*/ 12 w 69"/>
                <a:gd name="T85" fmla="*/ 44 h 258"/>
                <a:gd name="T86" fmla="*/ 7 w 69"/>
                <a:gd name="T87" fmla="*/ 38 h 258"/>
                <a:gd name="T88" fmla="*/ 12 w 69"/>
                <a:gd name="T89" fmla="*/ 33 h 258"/>
                <a:gd name="T90" fmla="*/ 34 w 69"/>
                <a:gd name="T91" fmla="*/ 33 h 258"/>
                <a:gd name="T92" fmla="*/ 36 w 69"/>
                <a:gd name="T93" fmla="*/ 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9" h="258">
                  <a:moveTo>
                    <a:pt x="36" y="5"/>
                  </a:moveTo>
                  <a:cubicBezTo>
                    <a:pt x="37" y="2"/>
                    <a:pt x="39" y="0"/>
                    <a:pt x="42" y="0"/>
                  </a:cubicBezTo>
                  <a:cubicBezTo>
                    <a:pt x="45" y="0"/>
                    <a:pt x="47" y="3"/>
                    <a:pt x="47" y="6"/>
                  </a:cubicBezTo>
                  <a:cubicBezTo>
                    <a:pt x="46" y="14"/>
                    <a:pt x="46" y="23"/>
                    <a:pt x="45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7" y="33"/>
                    <a:pt x="69" y="36"/>
                    <a:pt x="69" y="38"/>
                  </a:cubicBezTo>
                  <a:cubicBezTo>
                    <a:pt x="69" y="41"/>
                    <a:pt x="67" y="44"/>
                    <a:pt x="64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3" y="58"/>
                    <a:pt x="42" y="73"/>
                    <a:pt x="40" y="89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4" y="89"/>
                    <a:pt x="66" y="91"/>
                    <a:pt x="66" y="94"/>
                  </a:cubicBezTo>
                  <a:cubicBezTo>
                    <a:pt x="66" y="97"/>
                    <a:pt x="64" y="99"/>
                    <a:pt x="61" y="99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38" y="115"/>
                    <a:pt x="37" y="130"/>
                    <a:pt x="35" y="145"/>
                  </a:cubicBezTo>
                  <a:cubicBezTo>
                    <a:pt x="59" y="145"/>
                    <a:pt x="59" y="145"/>
                    <a:pt x="59" y="145"/>
                  </a:cubicBezTo>
                  <a:cubicBezTo>
                    <a:pt x="62" y="145"/>
                    <a:pt x="64" y="147"/>
                    <a:pt x="64" y="150"/>
                  </a:cubicBezTo>
                  <a:cubicBezTo>
                    <a:pt x="64" y="153"/>
                    <a:pt x="62" y="155"/>
                    <a:pt x="59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71"/>
                    <a:pt x="31" y="187"/>
                    <a:pt x="30" y="201"/>
                  </a:cubicBezTo>
                  <a:cubicBezTo>
                    <a:pt x="57" y="201"/>
                    <a:pt x="57" y="201"/>
                    <a:pt x="57" y="201"/>
                  </a:cubicBezTo>
                  <a:cubicBezTo>
                    <a:pt x="59" y="201"/>
                    <a:pt x="62" y="203"/>
                    <a:pt x="62" y="206"/>
                  </a:cubicBezTo>
                  <a:cubicBezTo>
                    <a:pt x="62" y="209"/>
                    <a:pt x="59" y="211"/>
                    <a:pt x="57" y="211"/>
                  </a:cubicBezTo>
                  <a:cubicBezTo>
                    <a:pt x="29" y="211"/>
                    <a:pt x="29" y="211"/>
                    <a:pt x="29" y="211"/>
                  </a:cubicBezTo>
                  <a:cubicBezTo>
                    <a:pt x="26" y="236"/>
                    <a:pt x="25" y="252"/>
                    <a:pt x="25" y="253"/>
                  </a:cubicBezTo>
                  <a:cubicBezTo>
                    <a:pt x="25" y="255"/>
                    <a:pt x="22" y="258"/>
                    <a:pt x="19" y="257"/>
                  </a:cubicBezTo>
                  <a:cubicBezTo>
                    <a:pt x="16" y="257"/>
                    <a:pt x="14" y="254"/>
                    <a:pt x="15" y="252"/>
                  </a:cubicBezTo>
                  <a:cubicBezTo>
                    <a:pt x="15" y="251"/>
                    <a:pt x="16" y="235"/>
                    <a:pt x="18" y="211"/>
                  </a:cubicBezTo>
                  <a:cubicBezTo>
                    <a:pt x="5" y="211"/>
                    <a:pt x="5" y="211"/>
                    <a:pt x="5" y="211"/>
                  </a:cubicBezTo>
                  <a:cubicBezTo>
                    <a:pt x="2" y="211"/>
                    <a:pt x="0" y="209"/>
                    <a:pt x="0" y="206"/>
                  </a:cubicBezTo>
                  <a:cubicBezTo>
                    <a:pt x="0" y="203"/>
                    <a:pt x="2" y="201"/>
                    <a:pt x="5" y="201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1" y="187"/>
                    <a:pt x="22" y="172"/>
                    <a:pt x="24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4" y="155"/>
                    <a:pt x="2" y="153"/>
                    <a:pt x="2" y="150"/>
                  </a:cubicBezTo>
                  <a:cubicBezTo>
                    <a:pt x="2" y="147"/>
                    <a:pt x="4" y="145"/>
                    <a:pt x="7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26" y="130"/>
                    <a:pt x="28" y="115"/>
                    <a:pt x="29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7" y="99"/>
                    <a:pt x="4" y="97"/>
                    <a:pt x="4" y="94"/>
                  </a:cubicBezTo>
                  <a:cubicBezTo>
                    <a:pt x="4" y="91"/>
                    <a:pt x="7" y="89"/>
                    <a:pt x="9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73"/>
                    <a:pt x="33" y="58"/>
                    <a:pt x="34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9" y="44"/>
                    <a:pt x="7" y="41"/>
                    <a:pt x="7" y="38"/>
                  </a:cubicBezTo>
                  <a:cubicBezTo>
                    <a:pt x="7" y="36"/>
                    <a:pt x="9" y="33"/>
                    <a:pt x="1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5" y="23"/>
                    <a:pt x="36" y="13"/>
                    <a:pt x="36" y="5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1" name="îṩļiḋe"/>
            <p:cNvSpPr/>
            <p:nvPr>
              <p:custDataLst>
                <p:tags r:id="rId79"/>
              </p:custDataLst>
            </p:nvPr>
          </p:nvSpPr>
          <p:spPr bwMode="auto">
            <a:xfrm>
              <a:off x="6015038" y="3535363"/>
              <a:ext cx="369888" cy="146050"/>
            </a:xfrm>
            <a:custGeom>
              <a:avLst/>
              <a:gdLst>
                <a:gd name="T0" fmla="*/ 0 w 194"/>
                <a:gd name="T1" fmla="*/ 0 h 77"/>
                <a:gd name="T2" fmla="*/ 148 w 194"/>
                <a:gd name="T3" fmla="*/ 46 h 77"/>
                <a:gd name="T4" fmla="*/ 194 w 194"/>
                <a:gd name="T5" fmla="*/ 5 h 77"/>
                <a:gd name="T6" fmla="*/ 0 w 194"/>
                <a:gd name="T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77">
                  <a:moveTo>
                    <a:pt x="0" y="0"/>
                  </a:moveTo>
                  <a:cubicBezTo>
                    <a:pt x="62" y="61"/>
                    <a:pt x="106" y="77"/>
                    <a:pt x="148" y="46"/>
                  </a:cubicBezTo>
                  <a:cubicBezTo>
                    <a:pt x="191" y="14"/>
                    <a:pt x="194" y="5"/>
                    <a:pt x="194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2" name="îşļídè"/>
            <p:cNvSpPr/>
            <p:nvPr>
              <p:custDataLst>
                <p:tags r:id="rId80"/>
              </p:custDataLst>
            </p:nvPr>
          </p:nvSpPr>
          <p:spPr bwMode="auto">
            <a:xfrm>
              <a:off x="5670551" y="2782888"/>
              <a:ext cx="960438" cy="830263"/>
            </a:xfrm>
            <a:custGeom>
              <a:avLst/>
              <a:gdLst>
                <a:gd name="T0" fmla="*/ 51 w 502"/>
                <a:gd name="T1" fmla="*/ 244 h 435"/>
                <a:gd name="T2" fmla="*/ 33 w 502"/>
                <a:gd name="T3" fmla="*/ 242 h 435"/>
                <a:gd name="T4" fmla="*/ 98 w 502"/>
                <a:gd name="T5" fmla="*/ 320 h 435"/>
                <a:gd name="T6" fmla="*/ 113 w 502"/>
                <a:gd name="T7" fmla="*/ 331 h 435"/>
                <a:gd name="T8" fmla="*/ 335 w 502"/>
                <a:gd name="T9" fmla="*/ 422 h 435"/>
                <a:gd name="T10" fmla="*/ 474 w 502"/>
                <a:gd name="T11" fmla="*/ 319 h 435"/>
                <a:gd name="T12" fmla="*/ 488 w 502"/>
                <a:gd name="T13" fmla="*/ 194 h 435"/>
                <a:gd name="T14" fmla="*/ 466 w 502"/>
                <a:gd name="T15" fmla="*/ 44 h 435"/>
                <a:gd name="T16" fmla="*/ 182 w 502"/>
                <a:gd name="T17" fmla="*/ 28 h 435"/>
                <a:gd name="T18" fmla="*/ 84 w 502"/>
                <a:gd name="T19" fmla="*/ 129 h 435"/>
                <a:gd name="T20" fmla="*/ 74 w 502"/>
                <a:gd name="T21" fmla="*/ 231 h 435"/>
                <a:gd name="T22" fmla="*/ 51 w 502"/>
                <a:gd name="T23" fmla="*/ 24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2" h="435">
                  <a:moveTo>
                    <a:pt x="51" y="244"/>
                  </a:moveTo>
                  <a:cubicBezTo>
                    <a:pt x="47" y="242"/>
                    <a:pt x="40" y="241"/>
                    <a:pt x="33" y="242"/>
                  </a:cubicBezTo>
                  <a:cubicBezTo>
                    <a:pt x="0" y="247"/>
                    <a:pt x="6" y="336"/>
                    <a:pt x="98" y="320"/>
                  </a:cubicBezTo>
                  <a:cubicBezTo>
                    <a:pt x="106" y="319"/>
                    <a:pt x="108" y="323"/>
                    <a:pt x="113" y="331"/>
                  </a:cubicBezTo>
                  <a:cubicBezTo>
                    <a:pt x="153" y="401"/>
                    <a:pt x="253" y="435"/>
                    <a:pt x="335" y="422"/>
                  </a:cubicBezTo>
                  <a:cubicBezTo>
                    <a:pt x="396" y="412"/>
                    <a:pt x="442" y="375"/>
                    <a:pt x="474" y="319"/>
                  </a:cubicBezTo>
                  <a:cubicBezTo>
                    <a:pt x="497" y="280"/>
                    <a:pt x="487" y="235"/>
                    <a:pt x="488" y="194"/>
                  </a:cubicBezTo>
                  <a:cubicBezTo>
                    <a:pt x="490" y="129"/>
                    <a:pt x="502" y="71"/>
                    <a:pt x="466" y="44"/>
                  </a:cubicBezTo>
                  <a:cubicBezTo>
                    <a:pt x="406" y="0"/>
                    <a:pt x="248" y="9"/>
                    <a:pt x="182" y="28"/>
                  </a:cubicBezTo>
                  <a:cubicBezTo>
                    <a:pt x="116" y="47"/>
                    <a:pt x="93" y="85"/>
                    <a:pt x="84" y="129"/>
                  </a:cubicBezTo>
                  <a:cubicBezTo>
                    <a:pt x="74" y="174"/>
                    <a:pt x="73" y="220"/>
                    <a:pt x="74" y="231"/>
                  </a:cubicBezTo>
                  <a:cubicBezTo>
                    <a:pt x="74" y="241"/>
                    <a:pt x="69" y="242"/>
                    <a:pt x="51" y="244"/>
                  </a:cubicBezTo>
                  <a:close/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3" name="iṩḻîḑê"/>
            <p:cNvSpPr/>
            <p:nvPr>
              <p:custDataLst>
                <p:tags r:id="rId81"/>
              </p:custDataLst>
            </p:nvPr>
          </p:nvSpPr>
          <p:spPr bwMode="auto">
            <a:xfrm>
              <a:off x="5916613" y="2925763"/>
              <a:ext cx="696913" cy="379413"/>
            </a:xfrm>
            <a:custGeom>
              <a:avLst/>
              <a:gdLst>
                <a:gd name="T0" fmla="*/ 5 w 364"/>
                <a:gd name="T1" fmla="*/ 138 h 199"/>
                <a:gd name="T2" fmla="*/ 7 w 364"/>
                <a:gd name="T3" fmla="*/ 140 h 199"/>
                <a:gd name="T4" fmla="*/ 241 w 364"/>
                <a:gd name="T5" fmla="*/ 185 h 199"/>
                <a:gd name="T6" fmla="*/ 359 w 364"/>
                <a:gd name="T7" fmla="*/ 131 h 199"/>
                <a:gd name="T8" fmla="*/ 359 w 364"/>
                <a:gd name="T9" fmla="*/ 131 h 199"/>
                <a:gd name="T10" fmla="*/ 359 w 364"/>
                <a:gd name="T11" fmla="*/ 119 h 199"/>
                <a:gd name="T12" fmla="*/ 362 w 364"/>
                <a:gd name="T13" fmla="*/ 28 h 199"/>
                <a:gd name="T14" fmla="*/ 358 w 364"/>
                <a:gd name="T15" fmla="*/ 0 h 199"/>
                <a:gd name="T16" fmla="*/ 15 w 364"/>
                <a:gd name="T17" fmla="*/ 52 h 199"/>
                <a:gd name="T18" fmla="*/ 9 w 364"/>
                <a:gd name="T19" fmla="*/ 51 h 199"/>
                <a:gd name="T20" fmla="*/ 15 w 364"/>
                <a:gd name="T21" fmla="*/ 78 h 199"/>
                <a:gd name="T22" fmla="*/ 15 w 364"/>
                <a:gd name="T23" fmla="*/ 78 h 199"/>
                <a:gd name="T24" fmla="*/ 15 w 364"/>
                <a:gd name="T25" fmla="*/ 82 h 199"/>
                <a:gd name="T26" fmla="*/ 11 w 364"/>
                <a:gd name="T27" fmla="*/ 116 h 199"/>
                <a:gd name="T28" fmla="*/ 11 w 364"/>
                <a:gd name="T29" fmla="*/ 116 h 199"/>
                <a:gd name="T30" fmla="*/ 3 w 364"/>
                <a:gd name="T31" fmla="*/ 131 h 199"/>
                <a:gd name="T32" fmla="*/ 0 w 364"/>
                <a:gd name="T33" fmla="*/ 135 h 199"/>
                <a:gd name="T34" fmla="*/ 5 w 364"/>
                <a:gd name="T35" fmla="*/ 138 h 199"/>
                <a:gd name="T36" fmla="*/ 265 w 364"/>
                <a:gd name="T37" fmla="*/ 126 h 199"/>
                <a:gd name="T38" fmla="*/ 280 w 364"/>
                <a:gd name="T39" fmla="*/ 90 h 199"/>
                <a:gd name="T40" fmla="*/ 316 w 364"/>
                <a:gd name="T41" fmla="*/ 75 h 199"/>
                <a:gd name="T42" fmla="*/ 350 w 364"/>
                <a:gd name="T43" fmla="*/ 108 h 199"/>
                <a:gd name="T44" fmla="*/ 344 w 364"/>
                <a:gd name="T45" fmla="*/ 117 h 199"/>
                <a:gd name="T46" fmla="*/ 336 w 364"/>
                <a:gd name="T47" fmla="*/ 111 h 199"/>
                <a:gd name="T48" fmla="*/ 313 w 364"/>
                <a:gd name="T49" fmla="*/ 90 h 199"/>
                <a:gd name="T50" fmla="*/ 292 w 364"/>
                <a:gd name="T51" fmla="*/ 99 h 199"/>
                <a:gd name="T52" fmla="*/ 279 w 364"/>
                <a:gd name="T53" fmla="*/ 130 h 199"/>
                <a:gd name="T54" fmla="*/ 270 w 364"/>
                <a:gd name="T55" fmla="*/ 135 h 199"/>
                <a:gd name="T56" fmla="*/ 265 w 364"/>
                <a:gd name="T57" fmla="*/ 126 h 199"/>
                <a:gd name="T58" fmla="*/ 151 w 364"/>
                <a:gd name="T59" fmla="*/ 99 h 199"/>
                <a:gd name="T60" fmla="*/ 198 w 364"/>
                <a:gd name="T61" fmla="*/ 147 h 199"/>
                <a:gd name="T62" fmla="*/ 192 w 364"/>
                <a:gd name="T63" fmla="*/ 156 h 199"/>
                <a:gd name="T64" fmla="*/ 183 w 364"/>
                <a:gd name="T65" fmla="*/ 150 h 199"/>
                <a:gd name="T66" fmla="*/ 148 w 364"/>
                <a:gd name="T67" fmla="*/ 113 h 199"/>
                <a:gd name="T68" fmla="*/ 147 w 364"/>
                <a:gd name="T69" fmla="*/ 113 h 199"/>
                <a:gd name="T70" fmla="*/ 107 w 364"/>
                <a:gd name="T71" fmla="*/ 121 h 199"/>
                <a:gd name="T72" fmla="*/ 85 w 364"/>
                <a:gd name="T73" fmla="*/ 153 h 199"/>
                <a:gd name="T74" fmla="*/ 85 w 364"/>
                <a:gd name="T75" fmla="*/ 153 h 199"/>
                <a:gd name="T76" fmla="*/ 76 w 364"/>
                <a:gd name="T77" fmla="*/ 159 h 199"/>
                <a:gd name="T78" fmla="*/ 70 w 364"/>
                <a:gd name="T79" fmla="*/ 150 h 199"/>
                <a:gd name="T80" fmla="*/ 70 w 364"/>
                <a:gd name="T81" fmla="*/ 149 h 199"/>
                <a:gd name="T82" fmla="*/ 99 w 364"/>
                <a:gd name="T83" fmla="*/ 109 h 199"/>
                <a:gd name="T84" fmla="*/ 150 w 364"/>
                <a:gd name="T85" fmla="*/ 99 h 199"/>
                <a:gd name="T86" fmla="*/ 151 w 364"/>
                <a:gd name="T87" fmla="*/ 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4" h="199">
                  <a:moveTo>
                    <a:pt x="5" y="138"/>
                  </a:moveTo>
                  <a:cubicBezTo>
                    <a:pt x="6" y="139"/>
                    <a:pt x="7" y="139"/>
                    <a:pt x="7" y="140"/>
                  </a:cubicBezTo>
                  <a:cubicBezTo>
                    <a:pt x="64" y="180"/>
                    <a:pt x="137" y="199"/>
                    <a:pt x="241" y="185"/>
                  </a:cubicBezTo>
                  <a:cubicBezTo>
                    <a:pt x="297" y="177"/>
                    <a:pt x="335" y="158"/>
                    <a:pt x="359" y="131"/>
                  </a:cubicBezTo>
                  <a:cubicBezTo>
                    <a:pt x="359" y="131"/>
                    <a:pt x="359" y="131"/>
                    <a:pt x="359" y="131"/>
                  </a:cubicBezTo>
                  <a:cubicBezTo>
                    <a:pt x="359" y="127"/>
                    <a:pt x="359" y="123"/>
                    <a:pt x="359" y="119"/>
                  </a:cubicBezTo>
                  <a:cubicBezTo>
                    <a:pt x="360" y="85"/>
                    <a:pt x="364" y="54"/>
                    <a:pt x="362" y="28"/>
                  </a:cubicBezTo>
                  <a:cubicBezTo>
                    <a:pt x="362" y="18"/>
                    <a:pt x="360" y="8"/>
                    <a:pt x="358" y="0"/>
                  </a:cubicBezTo>
                  <a:cubicBezTo>
                    <a:pt x="262" y="58"/>
                    <a:pt x="110" y="62"/>
                    <a:pt x="15" y="52"/>
                  </a:cubicBezTo>
                  <a:cubicBezTo>
                    <a:pt x="13" y="52"/>
                    <a:pt x="11" y="51"/>
                    <a:pt x="9" y="51"/>
                  </a:cubicBezTo>
                  <a:cubicBezTo>
                    <a:pt x="9" y="51"/>
                    <a:pt x="13" y="63"/>
                    <a:pt x="15" y="78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5" y="79"/>
                    <a:pt x="15" y="81"/>
                    <a:pt x="15" y="82"/>
                  </a:cubicBezTo>
                  <a:cubicBezTo>
                    <a:pt x="16" y="93"/>
                    <a:pt x="15" y="105"/>
                    <a:pt x="11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9" y="122"/>
                    <a:pt x="7" y="127"/>
                    <a:pt x="3" y="131"/>
                  </a:cubicBezTo>
                  <a:cubicBezTo>
                    <a:pt x="2" y="132"/>
                    <a:pt x="1" y="134"/>
                    <a:pt x="0" y="135"/>
                  </a:cubicBezTo>
                  <a:cubicBezTo>
                    <a:pt x="2" y="136"/>
                    <a:pt x="3" y="137"/>
                    <a:pt x="5" y="138"/>
                  </a:cubicBezTo>
                  <a:close/>
                  <a:moveTo>
                    <a:pt x="265" y="126"/>
                  </a:moveTo>
                  <a:cubicBezTo>
                    <a:pt x="268" y="113"/>
                    <a:pt x="273" y="100"/>
                    <a:pt x="280" y="90"/>
                  </a:cubicBezTo>
                  <a:cubicBezTo>
                    <a:pt x="289" y="79"/>
                    <a:pt x="300" y="72"/>
                    <a:pt x="316" y="75"/>
                  </a:cubicBezTo>
                  <a:cubicBezTo>
                    <a:pt x="346" y="81"/>
                    <a:pt x="350" y="108"/>
                    <a:pt x="350" y="108"/>
                  </a:cubicBezTo>
                  <a:cubicBezTo>
                    <a:pt x="351" y="112"/>
                    <a:pt x="348" y="116"/>
                    <a:pt x="344" y="117"/>
                  </a:cubicBezTo>
                  <a:cubicBezTo>
                    <a:pt x="340" y="117"/>
                    <a:pt x="336" y="115"/>
                    <a:pt x="336" y="111"/>
                  </a:cubicBezTo>
                  <a:cubicBezTo>
                    <a:pt x="336" y="110"/>
                    <a:pt x="333" y="94"/>
                    <a:pt x="313" y="90"/>
                  </a:cubicBezTo>
                  <a:cubicBezTo>
                    <a:pt x="304" y="88"/>
                    <a:pt x="297" y="92"/>
                    <a:pt x="292" y="99"/>
                  </a:cubicBezTo>
                  <a:cubicBezTo>
                    <a:pt x="286" y="107"/>
                    <a:pt x="282" y="118"/>
                    <a:pt x="279" y="130"/>
                  </a:cubicBezTo>
                  <a:cubicBezTo>
                    <a:pt x="278" y="134"/>
                    <a:pt x="274" y="136"/>
                    <a:pt x="270" y="135"/>
                  </a:cubicBezTo>
                  <a:cubicBezTo>
                    <a:pt x="266" y="134"/>
                    <a:pt x="264" y="130"/>
                    <a:pt x="265" y="126"/>
                  </a:cubicBezTo>
                  <a:close/>
                  <a:moveTo>
                    <a:pt x="151" y="99"/>
                  </a:moveTo>
                  <a:cubicBezTo>
                    <a:pt x="191" y="108"/>
                    <a:pt x="198" y="147"/>
                    <a:pt x="198" y="147"/>
                  </a:cubicBezTo>
                  <a:cubicBezTo>
                    <a:pt x="199" y="151"/>
                    <a:pt x="196" y="155"/>
                    <a:pt x="192" y="156"/>
                  </a:cubicBezTo>
                  <a:cubicBezTo>
                    <a:pt x="188" y="157"/>
                    <a:pt x="184" y="154"/>
                    <a:pt x="183" y="150"/>
                  </a:cubicBezTo>
                  <a:cubicBezTo>
                    <a:pt x="183" y="150"/>
                    <a:pt x="178" y="120"/>
                    <a:pt x="148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32" y="110"/>
                    <a:pt x="118" y="114"/>
                    <a:pt x="107" y="121"/>
                  </a:cubicBezTo>
                  <a:cubicBezTo>
                    <a:pt x="96" y="128"/>
                    <a:pt x="88" y="140"/>
                    <a:pt x="85" y="153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7"/>
                    <a:pt x="80" y="160"/>
                    <a:pt x="76" y="159"/>
                  </a:cubicBezTo>
                  <a:cubicBezTo>
                    <a:pt x="72" y="158"/>
                    <a:pt x="69" y="154"/>
                    <a:pt x="70" y="150"/>
                  </a:cubicBezTo>
                  <a:cubicBezTo>
                    <a:pt x="70" y="149"/>
                    <a:pt x="70" y="149"/>
                    <a:pt x="70" y="149"/>
                  </a:cubicBezTo>
                  <a:cubicBezTo>
                    <a:pt x="74" y="133"/>
                    <a:pt x="85" y="118"/>
                    <a:pt x="99" y="109"/>
                  </a:cubicBezTo>
                  <a:cubicBezTo>
                    <a:pt x="113" y="99"/>
                    <a:pt x="131" y="95"/>
                    <a:pt x="150" y="99"/>
                  </a:cubicBezTo>
                  <a:lnTo>
                    <a:pt x="151" y="99"/>
                  </a:ln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4" name="iṡliḋé"/>
            <p:cNvSpPr/>
            <p:nvPr>
              <p:custDataLst>
                <p:tags r:id="rId82"/>
              </p:custDataLst>
            </p:nvPr>
          </p:nvSpPr>
          <p:spPr bwMode="auto">
            <a:xfrm>
              <a:off x="5826126" y="2786063"/>
              <a:ext cx="782638" cy="433388"/>
            </a:xfrm>
            <a:custGeom>
              <a:avLst/>
              <a:gdLst>
                <a:gd name="T0" fmla="*/ 410 w 410"/>
                <a:gd name="T1" fmla="*/ 97 h 227"/>
                <a:gd name="T2" fmla="*/ 385 w 410"/>
                <a:gd name="T3" fmla="*/ 42 h 227"/>
                <a:gd name="T4" fmla="*/ 111 w 410"/>
                <a:gd name="T5" fmla="*/ 23 h 227"/>
                <a:gd name="T6" fmla="*/ 107 w 410"/>
                <a:gd name="T7" fmla="*/ 26 h 227"/>
                <a:gd name="T8" fmla="*/ 7 w 410"/>
                <a:gd name="T9" fmla="*/ 112 h 227"/>
                <a:gd name="T10" fmla="*/ 3 w 410"/>
                <a:gd name="T11" fmla="*/ 127 h 227"/>
                <a:gd name="T12" fmla="*/ 0 w 410"/>
                <a:gd name="T13" fmla="*/ 144 h 227"/>
                <a:gd name="T14" fmla="*/ 38 w 410"/>
                <a:gd name="T15" fmla="*/ 227 h 227"/>
                <a:gd name="T16" fmla="*/ 73 w 410"/>
                <a:gd name="T17" fmla="*/ 166 h 227"/>
                <a:gd name="T18" fmla="*/ 74 w 410"/>
                <a:gd name="T19" fmla="*/ 141 h 227"/>
                <a:gd name="T20" fmla="*/ 363 w 410"/>
                <a:gd name="T21" fmla="*/ 117 h 227"/>
                <a:gd name="T22" fmla="*/ 410 w 410"/>
                <a:gd name="T23" fmla="*/ 9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227">
                  <a:moveTo>
                    <a:pt x="410" y="97"/>
                  </a:moveTo>
                  <a:cubicBezTo>
                    <a:pt x="408" y="74"/>
                    <a:pt x="402" y="54"/>
                    <a:pt x="385" y="42"/>
                  </a:cubicBezTo>
                  <a:cubicBezTo>
                    <a:pt x="328" y="0"/>
                    <a:pt x="182" y="6"/>
                    <a:pt x="111" y="23"/>
                  </a:cubicBezTo>
                  <a:cubicBezTo>
                    <a:pt x="110" y="24"/>
                    <a:pt x="108" y="25"/>
                    <a:pt x="107" y="26"/>
                  </a:cubicBezTo>
                  <a:cubicBezTo>
                    <a:pt x="50" y="59"/>
                    <a:pt x="19" y="86"/>
                    <a:pt x="7" y="112"/>
                  </a:cubicBezTo>
                  <a:cubicBezTo>
                    <a:pt x="5" y="117"/>
                    <a:pt x="4" y="122"/>
                    <a:pt x="3" y="127"/>
                  </a:cubicBezTo>
                  <a:cubicBezTo>
                    <a:pt x="2" y="133"/>
                    <a:pt x="1" y="139"/>
                    <a:pt x="0" y="144"/>
                  </a:cubicBezTo>
                  <a:cubicBezTo>
                    <a:pt x="1" y="170"/>
                    <a:pt x="16" y="196"/>
                    <a:pt x="38" y="227"/>
                  </a:cubicBezTo>
                  <a:cubicBezTo>
                    <a:pt x="59" y="208"/>
                    <a:pt x="69" y="188"/>
                    <a:pt x="73" y="166"/>
                  </a:cubicBezTo>
                  <a:cubicBezTo>
                    <a:pt x="77" y="144"/>
                    <a:pt x="74" y="141"/>
                    <a:pt x="74" y="141"/>
                  </a:cubicBezTo>
                  <a:cubicBezTo>
                    <a:pt x="74" y="141"/>
                    <a:pt x="226" y="174"/>
                    <a:pt x="363" y="117"/>
                  </a:cubicBezTo>
                  <a:cubicBezTo>
                    <a:pt x="381" y="110"/>
                    <a:pt x="397" y="103"/>
                    <a:pt x="410" y="97"/>
                  </a:cubicBezTo>
                  <a:close/>
                </a:path>
              </a:pathLst>
            </a:custGeom>
            <a:solidFill>
              <a:srgbClr val="9A5B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5" name="îšḷídê"/>
            <p:cNvSpPr/>
            <p:nvPr>
              <p:custDataLst>
                <p:tags r:id="rId83"/>
              </p:custDataLst>
            </p:nvPr>
          </p:nvSpPr>
          <p:spPr bwMode="auto">
            <a:xfrm>
              <a:off x="5729288" y="3243263"/>
              <a:ext cx="874713" cy="269875"/>
            </a:xfrm>
            <a:custGeom>
              <a:avLst/>
              <a:gdLst>
                <a:gd name="T0" fmla="*/ 20 w 457"/>
                <a:gd name="T1" fmla="*/ 3 h 142"/>
                <a:gd name="T2" fmla="*/ 19 w 457"/>
                <a:gd name="T3" fmla="*/ 3 h 142"/>
                <a:gd name="T4" fmla="*/ 36 w 457"/>
                <a:gd name="T5" fmla="*/ 26 h 142"/>
                <a:gd name="T6" fmla="*/ 2 w 457"/>
                <a:gd name="T7" fmla="*/ 29 h 142"/>
                <a:gd name="T8" fmla="*/ 61 w 457"/>
                <a:gd name="T9" fmla="*/ 60 h 142"/>
                <a:gd name="T10" fmla="*/ 65 w 457"/>
                <a:gd name="T11" fmla="*/ 59 h 142"/>
                <a:gd name="T12" fmla="*/ 256 w 457"/>
                <a:gd name="T13" fmla="*/ 136 h 142"/>
                <a:gd name="T14" fmla="*/ 422 w 457"/>
                <a:gd name="T15" fmla="*/ 110 h 142"/>
                <a:gd name="T16" fmla="*/ 443 w 457"/>
                <a:gd name="T17" fmla="*/ 78 h 142"/>
                <a:gd name="T18" fmla="*/ 457 w 457"/>
                <a:gd name="T19" fmla="*/ 36 h 142"/>
                <a:gd name="T20" fmla="*/ 356 w 457"/>
                <a:gd name="T21" fmla="*/ 60 h 142"/>
                <a:gd name="T22" fmla="*/ 37 w 457"/>
                <a:gd name="T23" fmla="*/ 0 h 142"/>
                <a:gd name="T24" fmla="*/ 20 w 457"/>
                <a:gd name="T25" fmla="*/ 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7" h="142">
                  <a:moveTo>
                    <a:pt x="20" y="3"/>
                  </a:moveTo>
                  <a:cubicBezTo>
                    <a:pt x="20" y="3"/>
                    <a:pt x="20" y="3"/>
                    <a:pt x="19" y="3"/>
                  </a:cubicBezTo>
                  <a:cubicBezTo>
                    <a:pt x="24" y="10"/>
                    <a:pt x="30" y="18"/>
                    <a:pt x="36" y="26"/>
                  </a:cubicBezTo>
                  <a:cubicBezTo>
                    <a:pt x="17" y="14"/>
                    <a:pt x="3" y="6"/>
                    <a:pt x="2" y="29"/>
                  </a:cubicBezTo>
                  <a:cubicBezTo>
                    <a:pt x="0" y="56"/>
                    <a:pt x="31" y="68"/>
                    <a:pt x="61" y="60"/>
                  </a:cubicBezTo>
                  <a:cubicBezTo>
                    <a:pt x="63" y="60"/>
                    <a:pt x="64" y="59"/>
                    <a:pt x="65" y="59"/>
                  </a:cubicBezTo>
                  <a:cubicBezTo>
                    <a:pt x="103" y="96"/>
                    <a:pt x="159" y="129"/>
                    <a:pt x="256" y="136"/>
                  </a:cubicBezTo>
                  <a:cubicBezTo>
                    <a:pt x="339" y="142"/>
                    <a:pt x="388" y="130"/>
                    <a:pt x="422" y="110"/>
                  </a:cubicBezTo>
                  <a:cubicBezTo>
                    <a:pt x="430" y="100"/>
                    <a:pt x="437" y="89"/>
                    <a:pt x="443" y="78"/>
                  </a:cubicBezTo>
                  <a:cubicBezTo>
                    <a:pt x="451" y="64"/>
                    <a:pt x="455" y="50"/>
                    <a:pt x="457" y="36"/>
                  </a:cubicBezTo>
                  <a:cubicBezTo>
                    <a:pt x="431" y="45"/>
                    <a:pt x="393" y="60"/>
                    <a:pt x="356" y="60"/>
                  </a:cubicBezTo>
                  <a:cubicBezTo>
                    <a:pt x="292" y="62"/>
                    <a:pt x="104" y="17"/>
                    <a:pt x="37" y="0"/>
                  </a:cubicBezTo>
                  <a:cubicBezTo>
                    <a:pt x="34" y="2"/>
                    <a:pt x="28" y="2"/>
                    <a:pt x="20" y="3"/>
                  </a:cubicBezTo>
                  <a:close/>
                </a:path>
              </a:pathLst>
            </a:custGeom>
            <a:solidFill>
              <a:srgbClr val="DAAE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6" name="išḻíḍe"/>
            <p:cNvSpPr/>
            <p:nvPr>
              <p:custDataLst>
                <p:tags r:id="rId84"/>
              </p:custDataLst>
            </p:nvPr>
          </p:nvSpPr>
          <p:spPr bwMode="auto">
            <a:xfrm>
              <a:off x="6049963" y="3106738"/>
              <a:ext cx="247650" cy="125413"/>
            </a:xfrm>
            <a:custGeom>
              <a:avLst/>
              <a:gdLst>
                <a:gd name="T0" fmla="*/ 16 w 130"/>
                <a:gd name="T1" fmla="*/ 58 h 65"/>
                <a:gd name="T2" fmla="*/ 7 w 130"/>
                <a:gd name="T3" fmla="*/ 64 h 65"/>
                <a:gd name="T4" fmla="*/ 1 w 130"/>
                <a:gd name="T5" fmla="*/ 55 h 65"/>
                <a:gd name="T6" fmla="*/ 1 w 130"/>
                <a:gd name="T7" fmla="*/ 54 h 65"/>
                <a:gd name="T8" fmla="*/ 30 w 130"/>
                <a:gd name="T9" fmla="*/ 14 h 65"/>
                <a:gd name="T10" fmla="*/ 81 w 130"/>
                <a:gd name="T11" fmla="*/ 4 h 65"/>
                <a:gd name="T12" fmla="*/ 82 w 130"/>
                <a:gd name="T13" fmla="*/ 4 h 65"/>
                <a:gd name="T14" fmla="*/ 129 w 130"/>
                <a:gd name="T15" fmla="*/ 52 h 65"/>
                <a:gd name="T16" fmla="*/ 123 w 130"/>
                <a:gd name="T17" fmla="*/ 61 h 65"/>
                <a:gd name="T18" fmla="*/ 114 w 130"/>
                <a:gd name="T19" fmla="*/ 55 h 65"/>
                <a:gd name="T20" fmla="*/ 79 w 130"/>
                <a:gd name="T21" fmla="*/ 18 h 65"/>
                <a:gd name="T22" fmla="*/ 78 w 130"/>
                <a:gd name="T23" fmla="*/ 18 h 65"/>
                <a:gd name="T24" fmla="*/ 38 w 130"/>
                <a:gd name="T25" fmla="*/ 26 h 65"/>
                <a:gd name="T26" fmla="*/ 16 w 130"/>
                <a:gd name="T27" fmla="*/ 58 h 65"/>
                <a:gd name="T28" fmla="*/ 16 w 130"/>
                <a:gd name="T29" fmla="*/ 5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65">
                  <a:moveTo>
                    <a:pt x="16" y="58"/>
                  </a:moveTo>
                  <a:cubicBezTo>
                    <a:pt x="15" y="62"/>
                    <a:pt x="11" y="65"/>
                    <a:pt x="7" y="64"/>
                  </a:cubicBezTo>
                  <a:cubicBezTo>
                    <a:pt x="3" y="63"/>
                    <a:pt x="0" y="59"/>
                    <a:pt x="1" y="55"/>
                  </a:cubicBezTo>
                  <a:cubicBezTo>
                    <a:pt x="1" y="55"/>
                    <a:pt x="1" y="55"/>
                    <a:pt x="1" y="54"/>
                  </a:cubicBezTo>
                  <a:cubicBezTo>
                    <a:pt x="5" y="38"/>
                    <a:pt x="16" y="23"/>
                    <a:pt x="30" y="14"/>
                  </a:cubicBezTo>
                  <a:cubicBezTo>
                    <a:pt x="44" y="4"/>
                    <a:pt x="62" y="0"/>
                    <a:pt x="81" y="4"/>
                  </a:cubicBezTo>
                  <a:cubicBezTo>
                    <a:pt x="81" y="4"/>
                    <a:pt x="82" y="4"/>
                    <a:pt x="82" y="4"/>
                  </a:cubicBezTo>
                  <a:cubicBezTo>
                    <a:pt x="122" y="13"/>
                    <a:pt x="129" y="52"/>
                    <a:pt x="129" y="52"/>
                  </a:cubicBezTo>
                  <a:cubicBezTo>
                    <a:pt x="130" y="56"/>
                    <a:pt x="127" y="60"/>
                    <a:pt x="123" y="61"/>
                  </a:cubicBezTo>
                  <a:cubicBezTo>
                    <a:pt x="119" y="62"/>
                    <a:pt x="115" y="59"/>
                    <a:pt x="114" y="55"/>
                  </a:cubicBezTo>
                  <a:cubicBezTo>
                    <a:pt x="114" y="55"/>
                    <a:pt x="109" y="25"/>
                    <a:pt x="79" y="18"/>
                  </a:cubicBezTo>
                  <a:cubicBezTo>
                    <a:pt x="79" y="18"/>
                    <a:pt x="79" y="18"/>
                    <a:pt x="78" y="18"/>
                  </a:cubicBezTo>
                  <a:cubicBezTo>
                    <a:pt x="63" y="15"/>
                    <a:pt x="49" y="19"/>
                    <a:pt x="38" y="26"/>
                  </a:cubicBezTo>
                  <a:cubicBezTo>
                    <a:pt x="27" y="33"/>
                    <a:pt x="19" y="45"/>
                    <a:pt x="16" y="58"/>
                  </a:cubicBezTo>
                  <a:cubicBezTo>
                    <a:pt x="16" y="58"/>
                    <a:pt x="16" y="58"/>
                    <a:pt x="16" y="58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7" name="iṧļíďê"/>
            <p:cNvSpPr/>
            <p:nvPr>
              <p:custDataLst>
                <p:tags r:id="rId85"/>
              </p:custDataLst>
            </p:nvPr>
          </p:nvSpPr>
          <p:spPr bwMode="auto">
            <a:xfrm>
              <a:off x="5614988" y="2501900"/>
              <a:ext cx="1144588" cy="836613"/>
            </a:xfrm>
            <a:custGeom>
              <a:avLst/>
              <a:gdLst>
                <a:gd name="T0" fmla="*/ 15 w 599"/>
                <a:gd name="T1" fmla="*/ 174 h 438"/>
                <a:gd name="T2" fmla="*/ 20 w 599"/>
                <a:gd name="T3" fmla="*/ 308 h 438"/>
                <a:gd name="T4" fmla="*/ 70 w 599"/>
                <a:gd name="T5" fmla="*/ 389 h 438"/>
                <a:gd name="T6" fmla="*/ 120 w 599"/>
                <a:gd name="T7" fmla="*/ 413 h 438"/>
                <a:gd name="T8" fmla="*/ 142 w 599"/>
                <a:gd name="T9" fmla="*/ 438 h 438"/>
                <a:gd name="T10" fmla="*/ 161 w 599"/>
                <a:gd name="T11" fmla="*/ 353 h 438"/>
                <a:gd name="T12" fmla="*/ 167 w 599"/>
                <a:gd name="T13" fmla="*/ 273 h 438"/>
                <a:gd name="T14" fmla="*/ 599 w 599"/>
                <a:gd name="T15" fmla="*/ 116 h 438"/>
                <a:gd name="T16" fmla="*/ 451 w 599"/>
                <a:gd name="T17" fmla="*/ 63 h 438"/>
                <a:gd name="T18" fmla="*/ 129 w 599"/>
                <a:gd name="T19" fmla="*/ 75 h 438"/>
                <a:gd name="T20" fmla="*/ 67 w 599"/>
                <a:gd name="T21" fmla="*/ 160 h 438"/>
                <a:gd name="T22" fmla="*/ 15 w 599"/>
                <a:gd name="T23" fmla="*/ 17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9" h="438">
                  <a:moveTo>
                    <a:pt x="15" y="174"/>
                  </a:moveTo>
                  <a:cubicBezTo>
                    <a:pt x="0" y="212"/>
                    <a:pt x="1" y="263"/>
                    <a:pt x="20" y="308"/>
                  </a:cubicBezTo>
                  <a:cubicBezTo>
                    <a:pt x="37" y="351"/>
                    <a:pt x="70" y="389"/>
                    <a:pt x="70" y="389"/>
                  </a:cubicBezTo>
                  <a:cubicBezTo>
                    <a:pt x="70" y="389"/>
                    <a:pt x="100" y="389"/>
                    <a:pt x="120" y="413"/>
                  </a:cubicBezTo>
                  <a:cubicBezTo>
                    <a:pt x="140" y="437"/>
                    <a:pt x="142" y="438"/>
                    <a:pt x="142" y="438"/>
                  </a:cubicBezTo>
                  <a:cubicBezTo>
                    <a:pt x="142" y="438"/>
                    <a:pt x="136" y="383"/>
                    <a:pt x="161" y="353"/>
                  </a:cubicBezTo>
                  <a:cubicBezTo>
                    <a:pt x="185" y="324"/>
                    <a:pt x="167" y="273"/>
                    <a:pt x="167" y="273"/>
                  </a:cubicBezTo>
                  <a:cubicBezTo>
                    <a:pt x="301" y="289"/>
                    <a:pt x="557" y="276"/>
                    <a:pt x="599" y="116"/>
                  </a:cubicBezTo>
                  <a:cubicBezTo>
                    <a:pt x="599" y="116"/>
                    <a:pt x="511" y="126"/>
                    <a:pt x="451" y="63"/>
                  </a:cubicBezTo>
                  <a:cubicBezTo>
                    <a:pt x="392" y="0"/>
                    <a:pt x="198" y="22"/>
                    <a:pt x="129" y="75"/>
                  </a:cubicBezTo>
                  <a:cubicBezTo>
                    <a:pt x="60" y="129"/>
                    <a:pt x="67" y="160"/>
                    <a:pt x="67" y="160"/>
                  </a:cubicBezTo>
                  <a:cubicBezTo>
                    <a:pt x="67" y="160"/>
                    <a:pt x="24" y="148"/>
                    <a:pt x="15" y="174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8" name="íSľíḓe"/>
            <p:cNvSpPr/>
            <p:nvPr>
              <p:custDataLst>
                <p:tags r:id="rId86"/>
              </p:custDataLst>
            </p:nvPr>
          </p:nvSpPr>
          <p:spPr bwMode="auto">
            <a:xfrm>
              <a:off x="5653088" y="1471613"/>
              <a:ext cx="1036638" cy="768350"/>
            </a:xfrm>
            <a:custGeom>
              <a:avLst/>
              <a:gdLst>
                <a:gd name="T0" fmla="*/ 0 w 542"/>
                <a:gd name="T1" fmla="*/ 94 h 403"/>
                <a:gd name="T2" fmla="*/ 351 w 542"/>
                <a:gd name="T3" fmla="*/ 13 h 403"/>
                <a:gd name="T4" fmla="*/ 540 w 542"/>
                <a:gd name="T5" fmla="*/ 93 h 403"/>
                <a:gd name="T6" fmla="*/ 520 w 542"/>
                <a:gd name="T7" fmla="*/ 403 h 403"/>
                <a:gd name="T8" fmla="*/ 357 w 542"/>
                <a:gd name="T9" fmla="*/ 397 h 403"/>
                <a:gd name="T10" fmla="*/ 146 w 542"/>
                <a:gd name="T11" fmla="*/ 397 h 403"/>
                <a:gd name="T12" fmla="*/ 61 w 542"/>
                <a:gd name="T13" fmla="*/ 302 h 403"/>
                <a:gd name="T14" fmla="*/ 0 w 542"/>
                <a:gd name="T15" fmla="*/ 94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2" h="403">
                  <a:moveTo>
                    <a:pt x="0" y="94"/>
                  </a:moveTo>
                  <a:cubicBezTo>
                    <a:pt x="75" y="24"/>
                    <a:pt x="228" y="0"/>
                    <a:pt x="351" y="13"/>
                  </a:cubicBezTo>
                  <a:cubicBezTo>
                    <a:pt x="456" y="25"/>
                    <a:pt x="542" y="73"/>
                    <a:pt x="540" y="93"/>
                  </a:cubicBezTo>
                  <a:cubicBezTo>
                    <a:pt x="520" y="403"/>
                    <a:pt x="520" y="403"/>
                    <a:pt x="520" y="403"/>
                  </a:cubicBezTo>
                  <a:cubicBezTo>
                    <a:pt x="520" y="403"/>
                    <a:pt x="429" y="397"/>
                    <a:pt x="357" y="397"/>
                  </a:cubicBezTo>
                  <a:cubicBezTo>
                    <a:pt x="285" y="397"/>
                    <a:pt x="165" y="403"/>
                    <a:pt x="146" y="397"/>
                  </a:cubicBezTo>
                  <a:cubicBezTo>
                    <a:pt x="127" y="390"/>
                    <a:pt x="74" y="346"/>
                    <a:pt x="61" y="302"/>
                  </a:cubicBezTo>
                  <a:cubicBezTo>
                    <a:pt x="49" y="258"/>
                    <a:pt x="0" y="94"/>
                    <a:pt x="0" y="94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9" name="îŝḷîďê"/>
            <p:cNvSpPr/>
            <p:nvPr>
              <p:custDataLst>
                <p:tags r:id="rId87"/>
              </p:custDataLst>
            </p:nvPr>
          </p:nvSpPr>
          <p:spPr bwMode="auto">
            <a:xfrm>
              <a:off x="5653088" y="1571625"/>
              <a:ext cx="1035050" cy="668338"/>
            </a:xfrm>
            <a:custGeom>
              <a:avLst/>
              <a:gdLst>
                <a:gd name="T0" fmla="*/ 0 w 541"/>
                <a:gd name="T1" fmla="*/ 41 h 350"/>
                <a:gd name="T2" fmla="*/ 62 w 541"/>
                <a:gd name="T3" fmla="*/ 0 h 350"/>
                <a:gd name="T4" fmla="*/ 205 w 541"/>
                <a:gd name="T5" fmla="*/ 220 h 350"/>
                <a:gd name="T6" fmla="*/ 447 w 541"/>
                <a:gd name="T7" fmla="*/ 230 h 350"/>
                <a:gd name="T8" fmla="*/ 517 w 541"/>
                <a:gd name="T9" fmla="*/ 15 h 350"/>
                <a:gd name="T10" fmla="*/ 540 w 541"/>
                <a:gd name="T11" fmla="*/ 40 h 350"/>
                <a:gd name="T12" fmla="*/ 520 w 541"/>
                <a:gd name="T13" fmla="*/ 350 h 350"/>
                <a:gd name="T14" fmla="*/ 357 w 541"/>
                <a:gd name="T15" fmla="*/ 344 h 350"/>
                <a:gd name="T16" fmla="*/ 146 w 541"/>
                <a:gd name="T17" fmla="*/ 344 h 350"/>
                <a:gd name="T18" fmla="*/ 61 w 541"/>
                <a:gd name="T19" fmla="*/ 249 h 350"/>
                <a:gd name="T20" fmla="*/ 0 w 541"/>
                <a:gd name="T21" fmla="*/ 4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1" h="350">
                  <a:moveTo>
                    <a:pt x="0" y="41"/>
                  </a:moveTo>
                  <a:cubicBezTo>
                    <a:pt x="17" y="25"/>
                    <a:pt x="38" y="11"/>
                    <a:pt x="62" y="0"/>
                  </a:cubicBezTo>
                  <a:cubicBezTo>
                    <a:pt x="124" y="59"/>
                    <a:pt x="177" y="134"/>
                    <a:pt x="205" y="220"/>
                  </a:cubicBezTo>
                  <a:cubicBezTo>
                    <a:pt x="238" y="319"/>
                    <a:pt x="433" y="281"/>
                    <a:pt x="447" y="230"/>
                  </a:cubicBezTo>
                  <a:cubicBezTo>
                    <a:pt x="461" y="179"/>
                    <a:pt x="470" y="78"/>
                    <a:pt x="517" y="15"/>
                  </a:cubicBezTo>
                  <a:cubicBezTo>
                    <a:pt x="532" y="25"/>
                    <a:pt x="541" y="34"/>
                    <a:pt x="540" y="40"/>
                  </a:cubicBezTo>
                  <a:cubicBezTo>
                    <a:pt x="520" y="350"/>
                    <a:pt x="520" y="350"/>
                    <a:pt x="520" y="350"/>
                  </a:cubicBezTo>
                  <a:cubicBezTo>
                    <a:pt x="520" y="350"/>
                    <a:pt x="429" y="344"/>
                    <a:pt x="357" y="344"/>
                  </a:cubicBezTo>
                  <a:cubicBezTo>
                    <a:pt x="285" y="344"/>
                    <a:pt x="165" y="350"/>
                    <a:pt x="146" y="344"/>
                  </a:cubicBezTo>
                  <a:cubicBezTo>
                    <a:pt x="127" y="337"/>
                    <a:pt x="74" y="293"/>
                    <a:pt x="61" y="249"/>
                  </a:cubicBezTo>
                  <a:cubicBezTo>
                    <a:pt x="49" y="205"/>
                    <a:pt x="0" y="41"/>
                    <a:pt x="0" y="41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0" name="íṣ1ïḍè"/>
            <p:cNvSpPr/>
            <p:nvPr>
              <p:custDataLst>
                <p:tags r:id="rId88"/>
              </p:custDataLst>
            </p:nvPr>
          </p:nvSpPr>
          <p:spPr bwMode="auto">
            <a:xfrm>
              <a:off x="5756276" y="1662113"/>
              <a:ext cx="927100" cy="233363"/>
            </a:xfrm>
            <a:custGeom>
              <a:avLst/>
              <a:gdLst>
                <a:gd name="T0" fmla="*/ 85 w 485"/>
                <a:gd name="T1" fmla="*/ 0 h 122"/>
                <a:gd name="T2" fmla="*/ 169 w 485"/>
                <a:gd name="T3" fmla="*/ 61 h 122"/>
                <a:gd name="T4" fmla="*/ 85 w 485"/>
                <a:gd name="T5" fmla="*/ 122 h 122"/>
                <a:gd name="T6" fmla="*/ 0 w 485"/>
                <a:gd name="T7" fmla="*/ 61 h 122"/>
                <a:gd name="T8" fmla="*/ 85 w 485"/>
                <a:gd name="T9" fmla="*/ 0 h 122"/>
                <a:gd name="T10" fmla="*/ 485 w 485"/>
                <a:gd name="T11" fmla="*/ 20 h 122"/>
                <a:gd name="T12" fmla="*/ 479 w 485"/>
                <a:gd name="T13" fmla="*/ 109 h 122"/>
                <a:gd name="T14" fmla="*/ 438 w 485"/>
                <a:gd name="T15" fmla="*/ 112 h 122"/>
                <a:gd name="T16" fmla="*/ 375 w 485"/>
                <a:gd name="T17" fmla="*/ 50 h 122"/>
                <a:gd name="T18" fmla="*/ 454 w 485"/>
                <a:gd name="T19" fmla="*/ 10 h 122"/>
                <a:gd name="T20" fmla="*/ 485 w 485"/>
                <a:gd name="T21" fmla="*/ 2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5" h="122">
                  <a:moveTo>
                    <a:pt x="85" y="0"/>
                  </a:moveTo>
                  <a:cubicBezTo>
                    <a:pt x="131" y="0"/>
                    <a:pt x="169" y="27"/>
                    <a:pt x="169" y="61"/>
                  </a:cubicBezTo>
                  <a:cubicBezTo>
                    <a:pt x="169" y="95"/>
                    <a:pt x="131" y="122"/>
                    <a:pt x="85" y="122"/>
                  </a:cubicBezTo>
                  <a:cubicBezTo>
                    <a:pt x="38" y="122"/>
                    <a:pt x="0" y="95"/>
                    <a:pt x="0" y="61"/>
                  </a:cubicBezTo>
                  <a:cubicBezTo>
                    <a:pt x="0" y="27"/>
                    <a:pt x="38" y="0"/>
                    <a:pt x="85" y="0"/>
                  </a:cubicBezTo>
                  <a:close/>
                  <a:moveTo>
                    <a:pt x="485" y="20"/>
                  </a:moveTo>
                  <a:cubicBezTo>
                    <a:pt x="479" y="109"/>
                    <a:pt x="479" y="109"/>
                    <a:pt x="479" y="109"/>
                  </a:cubicBezTo>
                  <a:cubicBezTo>
                    <a:pt x="467" y="113"/>
                    <a:pt x="453" y="114"/>
                    <a:pt x="438" y="112"/>
                  </a:cubicBezTo>
                  <a:cubicBezTo>
                    <a:pt x="399" y="106"/>
                    <a:pt x="371" y="78"/>
                    <a:pt x="375" y="50"/>
                  </a:cubicBezTo>
                  <a:cubicBezTo>
                    <a:pt x="379" y="22"/>
                    <a:pt x="415" y="4"/>
                    <a:pt x="454" y="10"/>
                  </a:cubicBezTo>
                  <a:cubicBezTo>
                    <a:pt x="465" y="11"/>
                    <a:pt x="476" y="15"/>
                    <a:pt x="485" y="2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1" name="íśḷîḋe"/>
            <p:cNvSpPr/>
            <p:nvPr>
              <p:custDataLst>
                <p:tags r:id="rId89"/>
              </p:custDataLst>
            </p:nvPr>
          </p:nvSpPr>
          <p:spPr bwMode="auto">
            <a:xfrm>
              <a:off x="5756276" y="1668463"/>
              <a:ext cx="927100" cy="227013"/>
            </a:xfrm>
            <a:custGeom>
              <a:avLst/>
              <a:gdLst>
                <a:gd name="T0" fmla="*/ 127 w 485"/>
                <a:gd name="T1" fmla="*/ 111 h 119"/>
                <a:gd name="T2" fmla="*/ 85 w 485"/>
                <a:gd name="T3" fmla="*/ 119 h 119"/>
                <a:gd name="T4" fmla="*/ 0 w 485"/>
                <a:gd name="T5" fmla="*/ 58 h 119"/>
                <a:gd name="T6" fmla="*/ 55 w 485"/>
                <a:gd name="T7" fmla="*/ 0 h 119"/>
                <a:gd name="T8" fmla="*/ 127 w 485"/>
                <a:gd name="T9" fmla="*/ 111 h 119"/>
                <a:gd name="T10" fmla="*/ 410 w 485"/>
                <a:gd name="T11" fmla="*/ 100 h 119"/>
                <a:gd name="T12" fmla="*/ 440 w 485"/>
                <a:gd name="T13" fmla="*/ 6 h 119"/>
                <a:gd name="T14" fmla="*/ 454 w 485"/>
                <a:gd name="T15" fmla="*/ 7 h 119"/>
                <a:gd name="T16" fmla="*/ 485 w 485"/>
                <a:gd name="T17" fmla="*/ 17 h 119"/>
                <a:gd name="T18" fmla="*/ 479 w 485"/>
                <a:gd name="T19" fmla="*/ 106 h 119"/>
                <a:gd name="T20" fmla="*/ 438 w 485"/>
                <a:gd name="T21" fmla="*/ 109 h 119"/>
                <a:gd name="T22" fmla="*/ 410 w 485"/>
                <a:gd name="T23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5" h="119">
                  <a:moveTo>
                    <a:pt x="127" y="111"/>
                  </a:moveTo>
                  <a:cubicBezTo>
                    <a:pt x="115" y="116"/>
                    <a:pt x="100" y="119"/>
                    <a:pt x="85" y="119"/>
                  </a:cubicBezTo>
                  <a:cubicBezTo>
                    <a:pt x="38" y="119"/>
                    <a:pt x="0" y="92"/>
                    <a:pt x="0" y="58"/>
                  </a:cubicBezTo>
                  <a:cubicBezTo>
                    <a:pt x="0" y="31"/>
                    <a:pt x="23" y="9"/>
                    <a:pt x="55" y="0"/>
                  </a:cubicBezTo>
                  <a:cubicBezTo>
                    <a:pt x="83" y="34"/>
                    <a:pt x="108" y="71"/>
                    <a:pt x="127" y="111"/>
                  </a:cubicBezTo>
                  <a:close/>
                  <a:moveTo>
                    <a:pt x="410" y="100"/>
                  </a:moveTo>
                  <a:cubicBezTo>
                    <a:pt x="417" y="69"/>
                    <a:pt x="426" y="36"/>
                    <a:pt x="440" y="6"/>
                  </a:cubicBezTo>
                  <a:cubicBezTo>
                    <a:pt x="444" y="6"/>
                    <a:pt x="449" y="6"/>
                    <a:pt x="454" y="7"/>
                  </a:cubicBezTo>
                  <a:cubicBezTo>
                    <a:pt x="465" y="8"/>
                    <a:pt x="476" y="12"/>
                    <a:pt x="485" y="17"/>
                  </a:cubicBezTo>
                  <a:cubicBezTo>
                    <a:pt x="479" y="106"/>
                    <a:pt x="479" y="106"/>
                    <a:pt x="479" y="106"/>
                  </a:cubicBezTo>
                  <a:cubicBezTo>
                    <a:pt x="467" y="110"/>
                    <a:pt x="453" y="111"/>
                    <a:pt x="438" y="109"/>
                  </a:cubicBezTo>
                  <a:cubicBezTo>
                    <a:pt x="428" y="108"/>
                    <a:pt x="419" y="105"/>
                    <a:pt x="410" y="10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2" name="îŝḻïḑé"/>
            <p:cNvSpPr/>
            <p:nvPr>
              <p:custDataLst>
                <p:tags r:id="rId90"/>
              </p:custDataLst>
            </p:nvPr>
          </p:nvSpPr>
          <p:spPr bwMode="auto">
            <a:xfrm>
              <a:off x="5211763" y="2124075"/>
              <a:ext cx="1903413" cy="674688"/>
            </a:xfrm>
            <a:custGeom>
              <a:avLst/>
              <a:gdLst>
                <a:gd name="T0" fmla="*/ 0 w 996"/>
                <a:gd name="T1" fmla="*/ 249 h 353"/>
                <a:gd name="T2" fmla="*/ 314 w 996"/>
                <a:gd name="T3" fmla="*/ 152 h 353"/>
                <a:gd name="T4" fmla="*/ 402 w 996"/>
                <a:gd name="T5" fmla="*/ 21 h 353"/>
                <a:gd name="T6" fmla="*/ 578 w 996"/>
                <a:gd name="T7" fmla="*/ 8 h 353"/>
                <a:gd name="T8" fmla="*/ 798 w 996"/>
                <a:gd name="T9" fmla="*/ 64 h 353"/>
                <a:gd name="T10" fmla="*/ 958 w 996"/>
                <a:gd name="T11" fmla="*/ 224 h 353"/>
                <a:gd name="T12" fmla="*/ 720 w 996"/>
                <a:gd name="T13" fmla="*/ 265 h 353"/>
                <a:gd name="T14" fmla="*/ 343 w 996"/>
                <a:gd name="T15" fmla="*/ 293 h 353"/>
                <a:gd name="T16" fmla="*/ 135 w 996"/>
                <a:gd name="T17" fmla="*/ 344 h 353"/>
                <a:gd name="T18" fmla="*/ 0 w 996"/>
                <a:gd name="T19" fmla="*/ 249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6" h="353">
                  <a:moveTo>
                    <a:pt x="0" y="249"/>
                  </a:moveTo>
                  <a:cubicBezTo>
                    <a:pt x="29" y="287"/>
                    <a:pt x="189" y="231"/>
                    <a:pt x="314" y="152"/>
                  </a:cubicBezTo>
                  <a:cubicBezTo>
                    <a:pt x="363" y="121"/>
                    <a:pt x="342" y="45"/>
                    <a:pt x="402" y="21"/>
                  </a:cubicBezTo>
                  <a:cubicBezTo>
                    <a:pt x="446" y="3"/>
                    <a:pt x="510" y="0"/>
                    <a:pt x="578" y="8"/>
                  </a:cubicBezTo>
                  <a:cubicBezTo>
                    <a:pt x="654" y="16"/>
                    <a:pt x="734" y="37"/>
                    <a:pt x="798" y="64"/>
                  </a:cubicBezTo>
                  <a:cubicBezTo>
                    <a:pt x="996" y="149"/>
                    <a:pt x="977" y="205"/>
                    <a:pt x="958" y="224"/>
                  </a:cubicBezTo>
                  <a:cubicBezTo>
                    <a:pt x="940" y="243"/>
                    <a:pt x="805" y="265"/>
                    <a:pt x="720" y="265"/>
                  </a:cubicBezTo>
                  <a:cubicBezTo>
                    <a:pt x="635" y="265"/>
                    <a:pt x="443" y="259"/>
                    <a:pt x="343" y="293"/>
                  </a:cubicBezTo>
                  <a:cubicBezTo>
                    <a:pt x="242" y="328"/>
                    <a:pt x="223" y="353"/>
                    <a:pt x="135" y="344"/>
                  </a:cubicBezTo>
                  <a:cubicBezTo>
                    <a:pt x="47" y="334"/>
                    <a:pt x="0" y="249"/>
                    <a:pt x="0" y="249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3" name="íşļíḓe"/>
            <p:cNvSpPr/>
            <p:nvPr>
              <p:custDataLst>
                <p:tags r:id="rId91"/>
              </p:custDataLst>
            </p:nvPr>
          </p:nvSpPr>
          <p:spPr bwMode="auto">
            <a:xfrm>
              <a:off x="6669088" y="1816100"/>
              <a:ext cx="431800" cy="625475"/>
            </a:xfrm>
            <a:custGeom>
              <a:avLst/>
              <a:gdLst>
                <a:gd name="T0" fmla="*/ 226 w 226"/>
                <a:gd name="T1" fmla="*/ 0 h 327"/>
                <a:gd name="T2" fmla="*/ 163 w 226"/>
                <a:gd name="T3" fmla="*/ 224 h 327"/>
                <a:gd name="T4" fmla="*/ 160 w 226"/>
                <a:gd name="T5" fmla="*/ 255 h 327"/>
                <a:gd name="T6" fmla="*/ 189 w 226"/>
                <a:gd name="T7" fmla="*/ 327 h 327"/>
                <a:gd name="T8" fmla="*/ 28 w 226"/>
                <a:gd name="T9" fmla="*/ 234 h 327"/>
                <a:gd name="T10" fmla="*/ 226 w 226"/>
                <a:gd name="T11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6" h="327">
                  <a:moveTo>
                    <a:pt x="226" y="0"/>
                  </a:moveTo>
                  <a:cubicBezTo>
                    <a:pt x="206" y="41"/>
                    <a:pt x="173" y="162"/>
                    <a:pt x="163" y="224"/>
                  </a:cubicBezTo>
                  <a:cubicBezTo>
                    <a:pt x="161" y="237"/>
                    <a:pt x="160" y="248"/>
                    <a:pt x="160" y="255"/>
                  </a:cubicBezTo>
                  <a:cubicBezTo>
                    <a:pt x="162" y="294"/>
                    <a:pt x="189" y="327"/>
                    <a:pt x="189" y="327"/>
                  </a:cubicBezTo>
                  <a:cubicBezTo>
                    <a:pt x="189" y="327"/>
                    <a:pt x="57" y="294"/>
                    <a:pt x="28" y="234"/>
                  </a:cubicBezTo>
                  <a:cubicBezTo>
                    <a:pt x="0" y="175"/>
                    <a:pt x="49" y="33"/>
                    <a:pt x="226" y="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4" name="í$1îḑè"/>
            <p:cNvSpPr/>
            <p:nvPr>
              <p:custDataLst>
                <p:tags r:id="rId92"/>
              </p:custDataLst>
            </p:nvPr>
          </p:nvSpPr>
          <p:spPr bwMode="auto">
            <a:xfrm>
              <a:off x="6756401" y="1868488"/>
              <a:ext cx="319088" cy="419100"/>
            </a:xfrm>
            <a:custGeom>
              <a:avLst/>
              <a:gdLst>
                <a:gd name="T0" fmla="*/ 167 w 167"/>
                <a:gd name="T1" fmla="*/ 4 h 220"/>
                <a:gd name="T2" fmla="*/ 150 w 167"/>
                <a:gd name="T3" fmla="*/ 57 h 220"/>
                <a:gd name="T4" fmla="*/ 31 w 167"/>
                <a:gd name="T5" fmla="*/ 151 h 220"/>
                <a:gd name="T6" fmla="*/ 0 w 167"/>
                <a:gd name="T7" fmla="*/ 220 h 220"/>
                <a:gd name="T8" fmla="*/ 25 w 167"/>
                <a:gd name="T9" fmla="*/ 91 h 220"/>
                <a:gd name="T10" fmla="*/ 160 w 167"/>
                <a:gd name="T11" fmla="*/ 2 h 220"/>
                <a:gd name="T12" fmla="*/ 167 w 167"/>
                <a:gd name="T13" fmla="*/ 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220">
                  <a:moveTo>
                    <a:pt x="167" y="4"/>
                  </a:moveTo>
                  <a:cubicBezTo>
                    <a:pt x="162" y="19"/>
                    <a:pt x="156" y="37"/>
                    <a:pt x="150" y="57"/>
                  </a:cubicBezTo>
                  <a:cubicBezTo>
                    <a:pt x="95" y="75"/>
                    <a:pt x="60" y="89"/>
                    <a:pt x="31" y="151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220"/>
                    <a:pt x="0" y="143"/>
                    <a:pt x="25" y="91"/>
                  </a:cubicBezTo>
                  <a:cubicBezTo>
                    <a:pt x="50" y="39"/>
                    <a:pt x="136" y="0"/>
                    <a:pt x="160" y="2"/>
                  </a:cubicBezTo>
                  <a:cubicBezTo>
                    <a:pt x="163" y="2"/>
                    <a:pt x="165" y="3"/>
                    <a:pt x="167" y="4"/>
                  </a:cubicBezTo>
                  <a:close/>
                </a:path>
              </a:pathLst>
            </a:custGeom>
            <a:solidFill>
              <a:srgbClr val="539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5" name="iś1ïdê"/>
            <p:cNvSpPr/>
            <p:nvPr>
              <p:custDataLst>
                <p:tags r:id="rId93"/>
              </p:custDataLst>
            </p:nvPr>
          </p:nvSpPr>
          <p:spPr bwMode="auto">
            <a:xfrm>
              <a:off x="6729413" y="1816100"/>
              <a:ext cx="371475" cy="409575"/>
            </a:xfrm>
            <a:custGeom>
              <a:avLst/>
              <a:gdLst>
                <a:gd name="T0" fmla="*/ 194 w 194"/>
                <a:gd name="T1" fmla="*/ 0 h 214"/>
                <a:gd name="T2" fmla="*/ 173 w 194"/>
                <a:gd name="T3" fmla="*/ 57 h 214"/>
                <a:gd name="T4" fmla="*/ 171 w 194"/>
                <a:gd name="T5" fmla="*/ 58 h 214"/>
                <a:gd name="T6" fmla="*/ 95 w 194"/>
                <a:gd name="T7" fmla="*/ 92 h 214"/>
                <a:gd name="T8" fmla="*/ 42 w 194"/>
                <a:gd name="T9" fmla="*/ 153 h 214"/>
                <a:gd name="T10" fmla="*/ 22 w 194"/>
                <a:gd name="T11" fmla="*/ 214 h 214"/>
                <a:gd name="T12" fmla="*/ 41 w 194"/>
                <a:gd name="T13" fmla="*/ 79 h 214"/>
                <a:gd name="T14" fmla="*/ 194 w 194"/>
                <a:gd name="T15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214">
                  <a:moveTo>
                    <a:pt x="194" y="0"/>
                  </a:moveTo>
                  <a:cubicBezTo>
                    <a:pt x="188" y="13"/>
                    <a:pt x="180" y="33"/>
                    <a:pt x="173" y="57"/>
                  </a:cubicBezTo>
                  <a:cubicBezTo>
                    <a:pt x="172" y="57"/>
                    <a:pt x="172" y="57"/>
                    <a:pt x="171" y="58"/>
                  </a:cubicBezTo>
                  <a:cubicBezTo>
                    <a:pt x="151" y="70"/>
                    <a:pt x="119" y="76"/>
                    <a:pt x="95" y="92"/>
                  </a:cubicBezTo>
                  <a:cubicBezTo>
                    <a:pt x="71" y="107"/>
                    <a:pt x="56" y="133"/>
                    <a:pt x="42" y="153"/>
                  </a:cubicBezTo>
                  <a:cubicBezTo>
                    <a:pt x="0" y="214"/>
                    <a:pt x="22" y="214"/>
                    <a:pt x="22" y="214"/>
                  </a:cubicBezTo>
                  <a:cubicBezTo>
                    <a:pt x="22" y="214"/>
                    <a:pt x="13" y="145"/>
                    <a:pt x="41" y="79"/>
                  </a:cubicBezTo>
                  <a:cubicBezTo>
                    <a:pt x="74" y="44"/>
                    <a:pt x="124" y="14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6" name="ï$ľiďé"/>
            <p:cNvSpPr/>
            <p:nvPr>
              <p:custDataLst>
                <p:tags r:id="rId94"/>
              </p:custDataLst>
            </p:nvPr>
          </p:nvSpPr>
          <p:spPr bwMode="auto">
            <a:xfrm>
              <a:off x="6561138" y="1465263"/>
              <a:ext cx="493713" cy="1092200"/>
            </a:xfrm>
            <a:custGeom>
              <a:avLst/>
              <a:gdLst>
                <a:gd name="T0" fmla="*/ 7 w 258"/>
                <a:gd name="T1" fmla="*/ 332 h 572"/>
                <a:gd name="T2" fmla="*/ 78 w 258"/>
                <a:gd name="T3" fmla="*/ 56 h 572"/>
                <a:gd name="T4" fmla="*/ 212 w 258"/>
                <a:gd name="T5" fmla="*/ 22 h 572"/>
                <a:gd name="T6" fmla="*/ 245 w 258"/>
                <a:gd name="T7" fmla="*/ 125 h 572"/>
                <a:gd name="T8" fmla="*/ 237 w 258"/>
                <a:gd name="T9" fmla="*/ 137 h 572"/>
                <a:gd name="T10" fmla="*/ 113 w 258"/>
                <a:gd name="T11" fmla="*/ 282 h 572"/>
                <a:gd name="T12" fmla="*/ 92 w 258"/>
                <a:gd name="T13" fmla="*/ 358 h 572"/>
                <a:gd name="T14" fmla="*/ 176 w 258"/>
                <a:gd name="T15" fmla="*/ 446 h 572"/>
                <a:gd name="T16" fmla="*/ 250 w 258"/>
                <a:gd name="T17" fmla="*/ 511 h 572"/>
                <a:gd name="T18" fmla="*/ 104 w 258"/>
                <a:gd name="T19" fmla="*/ 511 h 572"/>
                <a:gd name="T20" fmla="*/ 8 w 258"/>
                <a:gd name="T21" fmla="*/ 332 h 572"/>
                <a:gd name="T22" fmla="*/ 7 w 258"/>
                <a:gd name="T23" fmla="*/ 332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8" h="572">
                  <a:moveTo>
                    <a:pt x="7" y="332"/>
                  </a:moveTo>
                  <a:cubicBezTo>
                    <a:pt x="0" y="265"/>
                    <a:pt x="22" y="120"/>
                    <a:pt x="78" y="56"/>
                  </a:cubicBezTo>
                  <a:cubicBezTo>
                    <a:pt x="118" y="10"/>
                    <a:pt x="176" y="0"/>
                    <a:pt x="212" y="22"/>
                  </a:cubicBezTo>
                  <a:cubicBezTo>
                    <a:pt x="242" y="41"/>
                    <a:pt x="251" y="92"/>
                    <a:pt x="245" y="125"/>
                  </a:cubicBezTo>
                  <a:cubicBezTo>
                    <a:pt x="243" y="138"/>
                    <a:pt x="237" y="137"/>
                    <a:pt x="237" y="137"/>
                  </a:cubicBezTo>
                  <a:cubicBezTo>
                    <a:pt x="237" y="137"/>
                    <a:pt x="139" y="186"/>
                    <a:pt x="113" y="282"/>
                  </a:cubicBezTo>
                  <a:cubicBezTo>
                    <a:pt x="92" y="358"/>
                    <a:pt x="92" y="358"/>
                    <a:pt x="92" y="358"/>
                  </a:cubicBezTo>
                  <a:cubicBezTo>
                    <a:pt x="134" y="397"/>
                    <a:pt x="176" y="446"/>
                    <a:pt x="176" y="446"/>
                  </a:cubicBezTo>
                  <a:cubicBezTo>
                    <a:pt x="176" y="446"/>
                    <a:pt x="242" y="470"/>
                    <a:pt x="250" y="511"/>
                  </a:cubicBezTo>
                  <a:cubicBezTo>
                    <a:pt x="258" y="552"/>
                    <a:pt x="211" y="572"/>
                    <a:pt x="104" y="511"/>
                  </a:cubicBezTo>
                  <a:cubicBezTo>
                    <a:pt x="13" y="459"/>
                    <a:pt x="7" y="378"/>
                    <a:pt x="8" y="332"/>
                  </a:cubicBezTo>
                  <a:lnTo>
                    <a:pt x="7" y="332"/>
                  </a:ln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7" name="iŝḷíďe"/>
            <p:cNvSpPr/>
            <p:nvPr>
              <p:custDataLst>
                <p:tags r:id="rId95"/>
              </p:custDataLst>
            </p:nvPr>
          </p:nvSpPr>
          <p:spPr bwMode="auto">
            <a:xfrm>
              <a:off x="6561138" y="1471613"/>
              <a:ext cx="381000" cy="904875"/>
            </a:xfrm>
            <a:custGeom>
              <a:avLst/>
              <a:gdLst>
                <a:gd name="T0" fmla="*/ 7 w 199"/>
                <a:gd name="T1" fmla="*/ 329 h 474"/>
                <a:gd name="T2" fmla="*/ 78 w 199"/>
                <a:gd name="T3" fmla="*/ 53 h 474"/>
                <a:gd name="T4" fmla="*/ 199 w 199"/>
                <a:gd name="T5" fmla="*/ 13 h 474"/>
                <a:gd name="T6" fmla="*/ 29 w 199"/>
                <a:gd name="T7" fmla="*/ 245 h 474"/>
                <a:gd name="T8" fmla="*/ 60 w 199"/>
                <a:gd name="T9" fmla="*/ 474 h 474"/>
                <a:gd name="T10" fmla="*/ 8 w 199"/>
                <a:gd name="T11" fmla="*/ 329 h 474"/>
                <a:gd name="T12" fmla="*/ 7 w 199"/>
                <a:gd name="T13" fmla="*/ 329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474">
                  <a:moveTo>
                    <a:pt x="7" y="329"/>
                  </a:moveTo>
                  <a:cubicBezTo>
                    <a:pt x="0" y="262"/>
                    <a:pt x="22" y="117"/>
                    <a:pt x="78" y="53"/>
                  </a:cubicBezTo>
                  <a:cubicBezTo>
                    <a:pt x="114" y="12"/>
                    <a:pt x="164" y="0"/>
                    <a:pt x="199" y="13"/>
                  </a:cubicBezTo>
                  <a:cubicBezTo>
                    <a:pt x="142" y="32"/>
                    <a:pt x="59" y="79"/>
                    <a:pt x="29" y="245"/>
                  </a:cubicBezTo>
                  <a:cubicBezTo>
                    <a:pt x="10" y="350"/>
                    <a:pt x="33" y="426"/>
                    <a:pt x="60" y="474"/>
                  </a:cubicBezTo>
                  <a:cubicBezTo>
                    <a:pt x="11" y="425"/>
                    <a:pt x="7" y="366"/>
                    <a:pt x="8" y="329"/>
                  </a:cubicBezTo>
                  <a:lnTo>
                    <a:pt x="7" y="329"/>
                  </a:ln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8" name="iṧ1iḍê"/>
            <p:cNvSpPr/>
            <p:nvPr>
              <p:custDataLst>
                <p:tags r:id="rId96"/>
              </p:custDataLst>
            </p:nvPr>
          </p:nvSpPr>
          <p:spPr bwMode="auto">
            <a:xfrm>
              <a:off x="6737351" y="1712913"/>
              <a:ext cx="385763" cy="484188"/>
            </a:xfrm>
            <a:custGeom>
              <a:avLst/>
              <a:gdLst>
                <a:gd name="T0" fmla="*/ 123 w 202"/>
                <a:gd name="T1" fmla="*/ 10 h 253"/>
                <a:gd name="T2" fmla="*/ 188 w 202"/>
                <a:gd name="T3" fmla="*/ 28 h 253"/>
                <a:gd name="T4" fmla="*/ 170 w 202"/>
                <a:gd name="T5" fmla="*/ 75 h 253"/>
                <a:gd name="T6" fmla="*/ 150 w 202"/>
                <a:gd name="T7" fmla="*/ 81 h 253"/>
                <a:gd name="T8" fmla="*/ 32 w 202"/>
                <a:gd name="T9" fmla="*/ 182 h 253"/>
                <a:gd name="T10" fmla="*/ 11 w 202"/>
                <a:gd name="T11" fmla="*/ 243 h 253"/>
                <a:gd name="T12" fmla="*/ 1 w 202"/>
                <a:gd name="T13" fmla="*/ 231 h 253"/>
                <a:gd name="T14" fmla="*/ 123 w 202"/>
                <a:gd name="T15" fmla="*/ 1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2" h="253">
                  <a:moveTo>
                    <a:pt x="123" y="10"/>
                  </a:moveTo>
                  <a:cubicBezTo>
                    <a:pt x="149" y="0"/>
                    <a:pt x="176" y="11"/>
                    <a:pt x="188" y="28"/>
                  </a:cubicBezTo>
                  <a:cubicBezTo>
                    <a:pt x="202" y="47"/>
                    <a:pt x="193" y="70"/>
                    <a:pt x="170" y="75"/>
                  </a:cubicBezTo>
                  <a:cubicBezTo>
                    <a:pt x="164" y="77"/>
                    <a:pt x="157" y="78"/>
                    <a:pt x="150" y="81"/>
                  </a:cubicBezTo>
                  <a:cubicBezTo>
                    <a:pt x="111" y="97"/>
                    <a:pt x="59" y="117"/>
                    <a:pt x="32" y="182"/>
                  </a:cubicBezTo>
                  <a:cubicBezTo>
                    <a:pt x="2" y="250"/>
                    <a:pt x="11" y="243"/>
                    <a:pt x="11" y="243"/>
                  </a:cubicBezTo>
                  <a:cubicBezTo>
                    <a:pt x="11" y="243"/>
                    <a:pt x="0" y="253"/>
                    <a:pt x="1" y="231"/>
                  </a:cubicBezTo>
                  <a:cubicBezTo>
                    <a:pt x="3" y="176"/>
                    <a:pt x="29" y="53"/>
                    <a:pt x="123" y="10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9" name="íSḷïḍe"/>
            <p:cNvSpPr/>
            <p:nvPr>
              <p:custDataLst>
                <p:tags r:id="rId97"/>
              </p:custDataLst>
            </p:nvPr>
          </p:nvSpPr>
          <p:spPr bwMode="auto">
            <a:xfrm>
              <a:off x="6737351" y="1717675"/>
              <a:ext cx="344488" cy="465138"/>
            </a:xfrm>
            <a:custGeom>
              <a:avLst/>
              <a:gdLst>
                <a:gd name="T0" fmla="*/ 123 w 180"/>
                <a:gd name="T1" fmla="*/ 8 h 244"/>
                <a:gd name="T2" fmla="*/ 180 w 180"/>
                <a:gd name="T3" fmla="*/ 17 h 244"/>
                <a:gd name="T4" fmla="*/ 84 w 180"/>
                <a:gd name="T5" fmla="*/ 86 h 244"/>
                <a:gd name="T6" fmla="*/ 9 w 180"/>
                <a:gd name="T7" fmla="*/ 242 h 244"/>
                <a:gd name="T8" fmla="*/ 1 w 180"/>
                <a:gd name="T9" fmla="*/ 229 h 244"/>
                <a:gd name="T10" fmla="*/ 123 w 180"/>
                <a:gd name="T11" fmla="*/ 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244">
                  <a:moveTo>
                    <a:pt x="123" y="8"/>
                  </a:moveTo>
                  <a:cubicBezTo>
                    <a:pt x="144" y="0"/>
                    <a:pt x="166" y="6"/>
                    <a:pt x="180" y="17"/>
                  </a:cubicBezTo>
                  <a:cubicBezTo>
                    <a:pt x="141" y="37"/>
                    <a:pt x="107" y="61"/>
                    <a:pt x="84" y="86"/>
                  </a:cubicBezTo>
                  <a:cubicBezTo>
                    <a:pt x="36" y="141"/>
                    <a:pt x="17" y="202"/>
                    <a:pt x="9" y="242"/>
                  </a:cubicBezTo>
                  <a:cubicBezTo>
                    <a:pt x="6" y="244"/>
                    <a:pt x="0" y="244"/>
                    <a:pt x="1" y="229"/>
                  </a:cubicBezTo>
                  <a:cubicBezTo>
                    <a:pt x="3" y="174"/>
                    <a:pt x="29" y="51"/>
                    <a:pt x="123" y="8"/>
                  </a:cubicBezTo>
                  <a:close/>
                </a:path>
              </a:pathLst>
            </a:custGeom>
            <a:solidFill>
              <a:srgbClr val="E09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0" name="iṧḷíḍê"/>
            <p:cNvSpPr/>
            <p:nvPr>
              <p:custDataLst>
                <p:tags r:id="rId98"/>
              </p:custDataLst>
            </p:nvPr>
          </p:nvSpPr>
          <p:spPr bwMode="auto">
            <a:xfrm>
              <a:off x="4973638" y="1357313"/>
              <a:ext cx="1031875" cy="1382713"/>
            </a:xfrm>
            <a:custGeom>
              <a:avLst/>
              <a:gdLst>
                <a:gd name="T0" fmla="*/ 529 w 540"/>
                <a:gd name="T1" fmla="*/ 386 h 725"/>
                <a:gd name="T2" fmla="*/ 377 w 540"/>
                <a:gd name="T3" fmla="*/ 95 h 725"/>
                <a:gd name="T4" fmla="*/ 45 w 540"/>
                <a:gd name="T5" fmla="*/ 164 h 725"/>
                <a:gd name="T6" fmla="*/ 37 w 540"/>
                <a:gd name="T7" fmla="*/ 474 h 725"/>
                <a:gd name="T8" fmla="*/ 224 w 540"/>
                <a:gd name="T9" fmla="*/ 702 h 725"/>
                <a:gd name="T10" fmla="*/ 507 w 540"/>
                <a:gd name="T11" fmla="*/ 573 h 725"/>
                <a:gd name="T12" fmla="*/ 529 w 540"/>
                <a:gd name="T13" fmla="*/ 386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725">
                  <a:moveTo>
                    <a:pt x="529" y="386"/>
                  </a:moveTo>
                  <a:cubicBezTo>
                    <a:pt x="523" y="340"/>
                    <a:pt x="496" y="191"/>
                    <a:pt x="377" y="95"/>
                  </a:cubicBezTo>
                  <a:cubicBezTo>
                    <a:pt x="257" y="0"/>
                    <a:pt x="91" y="44"/>
                    <a:pt x="45" y="164"/>
                  </a:cubicBezTo>
                  <a:cubicBezTo>
                    <a:pt x="0" y="285"/>
                    <a:pt x="37" y="474"/>
                    <a:pt x="37" y="474"/>
                  </a:cubicBezTo>
                  <a:cubicBezTo>
                    <a:pt x="37" y="474"/>
                    <a:pt x="70" y="678"/>
                    <a:pt x="224" y="702"/>
                  </a:cubicBezTo>
                  <a:cubicBezTo>
                    <a:pt x="378" y="725"/>
                    <a:pt x="474" y="633"/>
                    <a:pt x="507" y="573"/>
                  </a:cubicBezTo>
                  <a:cubicBezTo>
                    <a:pt x="540" y="513"/>
                    <a:pt x="529" y="386"/>
                    <a:pt x="529" y="386"/>
                  </a:cubicBez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1" name="iṥļiďè"/>
            <p:cNvSpPr/>
            <p:nvPr>
              <p:custDataLst>
                <p:tags r:id="rId99"/>
              </p:custDataLst>
            </p:nvPr>
          </p:nvSpPr>
          <p:spPr bwMode="auto">
            <a:xfrm>
              <a:off x="5105401" y="1379538"/>
              <a:ext cx="900113" cy="1065213"/>
            </a:xfrm>
            <a:custGeom>
              <a:avLst/>
              <a:gdLst>
                <a:gd name="T0" fmla="*/ 460 w 471"/>
                <a:gd name="T1" fmla="*/ 374 h 558"/>
                <a:gd name="T2" fmla="*/ 308 w 471"/>
                <a:gd name="T3" fmla="*/ 83 h 558"/>
                <a:gd name="T4" fmla="*/ 0 w 471"/>
                <a:gd name="T5" fmla="*/ 109 h 558"/>
                <a:gd name="T6" fmla="*/ 276 w 471"/>
                <a:gd name="T7" fmla="*/ 100 h 558"/>
                <a:gd name="T8" fmla="*/ 439 w 471"/>
                <a:gd name="T9" fmla="*/ 558 h 558"/>
                <a:gd name="T10" fmla="*/ 460 w 471"/>
                <a:gd name="T11" fmla="*/ 374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1" h="558">
                  <a:moveTo>
                    <a:pt x="460" y="374"/>
                  </a:moveTo>
                  <a:cubicBezTo>
                    <a:pt x="454" y="328"/>
                    <a:pt x="427" y="179"/>
                    <a:pt x="308" y="83"/>
                  </a:cubicBezTo>
                  <a:cubicBezTo>
                    <a:pt x="204" y="0"/>
                    <a:pt x="65" y="22"/>
                    <a:pt x="0" y="109"/>
                  </a:cubicBezTo>
                  <a:cubicBezTo>
                    <a:pt x="69" y="58"/>
                    <a:pt x="182" y="37"/>
                    <a:pt x="276" y="100"/>
                  </a:cubicBezTo>
                  <a:cubicBezTo>
                    <a:pt x="419" y="197"/>
                    <a:pt x="460" y="386"/>
                    <a:pt x="439" y="558"/>
                  </a:cubicBezTo>
                  <a:cubicBezTo>
                    <a:pt x="471" y="498"/>
                    <a:pt x="460" y="374"/>
                    <a:pt x="460" y="374"/>
                  </a:cubicBez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2" name="íS1ïde"/>
            <p:cNvSpPr/>
            <p:nvPr>
              <p:custDataLst>
                <p:tags r:id="rId100"/>
              </p:custDataLst>
            </p:nvPr>
          </p:nvSpPr>
          <p:spPr bwMode="auto">
            <a:xfrm>
              <a:off x="5022851" y="1562100"/>
              <a:ext cx="877888" cy="1130300"/>
            </a:xfrm>
            <a:custGeom>
              <a:avLst/>
              <a:gdLst>
                <a:gd name="T0" fmla="*/ 0 w 459"/>
                <a:gd name="T1" fmla="*/ 285 h 592"/>
                <a:gd name="T2" fmla="*/ 11 w 459"/>
                <a:gd name="T3" fmla="*/ 366 h 592"/>
                <a:gd name="T4" fmla="*/ 83 w 459"/>
                <a:gd name="T5" fmla="*/ 527 h 592"/>
                <a:gd name="T6" fmla="*/ 318 w 459"/>
                <a:gd name="T7" fmla="*/ 565 h 592"/>
                <a:gd name="T8" fmla="*/ 444 w 459"/>
                <a:gd name="T9" fmla="*/ 290 h 592"/>
                <a:gd name="T10" fmla="*/ 380 w 459"/>
                <a:gd name="T11" fmla="*/ 116 h 592"/>
                <a:gd name="T12" fmla="*/ 89 w 459"/>
                <a:gd name="T13" fmla="*/ 59 h 592"/>
                <a:gd name="T14" fmla="*/ 0 w 459"/>
                <a:gd name="T15" fmla="*/ 285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9" h="592">
                  <a:moveTo>
                    <a:pt x="0" y="285"/>
                  </a:moveTo>
                  <a:cubicBezTo>
                    <a:pt x="5" y="333"/>
                    <a:pt x="11" y="366"/>
                    <a:pt x="11" y="366"/>
                  </a:cubicBezTo>
                  <a:cubicBezTo>
                    <a:pt x="11" y="366"/>
                    <a:pt x="26" y="459"/>
                    <a:pt x="83" y="527"/>
                  </a:cubicBezTo>
                  <a:cubicBezTo>
                    <a:pt x="151" y="574"/>
                    <a:pt x="246" y="592"/>
                    <a:pt x="318" y="565"/>
                  </a:cubicBezTo>
                  <a:cubicBezTo>
                    <a:pt x="405" y="533"/>
                    <a:pt x="459" y="434"/>
                    <a:pt x="444" y="290"/>
                  </a:cubicBezTo>
                  <a:cubicBezTo>
                    <a:pt x="446" y="257"/>
                    <a:pt x="424" y="178"/>
                    <a:pt x="380" y="116"/>
                  </a:cubicBezTo>
                  <a:cubicBezTo>
                    <a:pt x="303" y="9"/>
                    <a:pt x="170" y="0"/>
                    <a:pt x="89" y="59"/>
                  </a:cubicBezTo>
                  <a:cubicBezTo>
                    <a:pt x="30" y="102"/>
                    <a:pt x="3" y="179"/>
                    <a:pt x="0" y="285"/>
                  </a:cubicBez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3" name="íSliḍê"/>
            <p:cNvSpPr/>
            <p:nvPr>
              <p:custDataLst>
                <p:tags r:id="rId101"/>
              </p:custDataLst>
            </p:nvPr>
          </p:nvSpPr>
          <p:spPr bwMode="auto">
            <a:xfrm>
              <a:off x="4886326" y="1562100"/>
              <a:ext cx="982663" cy="1063625"/>
            </a:xfrm>
            <a:custGeom>
              <a:avLst/>
              <a:gdLst>
                <a:gd name="T0" fmla="*/ 341 w 514"/>
                <a:gd name="T1" fmla="*/ 556 h 557"/>
                <a:gd name="T2" fmla="*/ 408 w 514"/>
                <a:gd name="T3" fmla="*/ 539 h 557"/>
                <a:gd name="T4" fmla="*/ 508 w 514"/>
                <a:gd name="T5" fmla="*/ 277 h 557"/>
                <a:gd name="T6" fmla="*/ 310 w 514"/>
                <a:gd name="T7" fmla="*/ 72 h 557"/>
                <a:gd name="T8" fmla="*/ 341 w 514"/>
                <a:gd name="T9" fmla="*/ 556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4" h="557">
                  <a:moveTo>
                    <a:pt x="341" y="556"/>
                  </a:moveTo>
                  <a:cubicBezTo>
                    <a:pt x="379" y="557"/>
                    <a:pt x="380" y="548"/>
                    <a:pt x="408" y="539"/>
                  </a:cubicBezTo>
                  <a:cubicBezTo>
                    <a:pt x="472" y="502"/>
                    <a:pt x="514" y="400"/>
                    <a:pt x="508" y="277"/>
                  </a:cubicBezTo>
                  <a:cubicBezTo>
                    <a:pt x="503" y="167"/>
                    <a:pt x="411" y="95"/>
                    <a:pt x="310" y="72"/>
                  </a:cubicBezTo>
                  <a:cubicBezTo>
                    <a:pt x="0" y="0"/>
                    <a:pt x="81" y="551"/>
                    <a:pt x="341" y="556"/>
                  </a:cubicBez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4" name="ísḻiḑe"/>
            <p:cNvSpPr/>
            <p:nvPr>
              <p:custDataLst>
                <p:tags r:id="rId102"/>
              </p:custDataLst>
            </p:nvPr>
          </p:nvSpPr>
          <p:spPr bwMode="auto">
            <a:xfrm>
              <a:off x="5146676" y="1652588"/>
              <a:ext cx="720725" cy="973138"/>
            </a:xfrm>
            <a:custGeom>
              <a:avLst/>
              <a:gdLst>
                <a:gd name="T0" fmla="*/ 86 w 377"/>
                <a:gd name="T1" fmla="*/ 74 h 510"/>
                <a:gd name="T2" fmla="*/ 172 w 377"/>
                <a:gd name="T3" fmla="*/ 468 h 510"/>
                <a:gd name="T4" fmla="*/ 313 w 377"/>
                <a:gd name="T5" fmla="*/ 456 h 510"/>
                <a:gd name="T6" fmla="*/ 372 w 377"/>
                <a:gd name="T7" fmla="*/ 230 h 510"/>
                <a:gd name="T8" fmla="*/ 278 w 377"/>
                <a:gd name="T9" fmla="*/ 68 h 510"/>
                <a:gd name="T10" fmla="*/ 86 w 377"/>
                <a:gd name="T11" fmla="*/ 7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7" h="510">
                  <a:moveTo>
                    <a:pt x="86" y="74"/>
                  </a:moveTo>
                  <a:cubicBezTo>
                    <a:pt x="0" y="179"/>
                    <a:pt x="29" y="390"/>
                    <a:pt x="172" y="468"/>
                  </a:cubicBezTo>
                  <a:cubicBezTo>
                    <a:pt x="230" y="500"/>
                    <a:pt x="269" y="510"/>
                    <a:pt x="313" y="456"/>
                  </a:cubicBezTo>
                  <a:cubicBezTo>
                    <a:pt x="353" y="406"/>
                    <a:pt x="377" y="325"/>
                    <a:pt x="372" y="230"/>
                  </a:cubicBezTo>
                  <a:cubicBezTo>
                    <a:pt x="369" y="159"/>
                    <a:pt x="332" y="104"/>
                    <a:pt x="278" y="68"/>
                  </a:cubicBezTo>
                  <a:cubicBezTo>
                    <a:pt x="209" y="21"/>
                    <a:pt x="145" y="0"/>
                    <a:pt x="86" y="74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5" name="isḷide"/>
            <p:cNvSpPr/>
            <p:nvPr>
              <p:custDataLst>
                <p:tags r:id="rId103"/>
              </p:custDataLst>
            </p:nvPr>
          </p:nvSpPr>
          <p:spPr bwMode="auto">
            <a:xfrm>
              <a:off x="5364163" y="1668463"/>
              <a:ext cx="503238" cy="939800"/>
            </a:xfrm>
            <a:custGeom>
              <a:avLst/>
              <a:gdLst>
                <a:gd name="T0" fmla="*/ 97 w 263"/>
                <a:gd name="T1" fmla="*/ 478 h 493"/>
                <a:gd name="T2" fmla="*/ 199 w 263"/>
                <a:gd name="T3" fmla="*/ 448 h 493"/>
                <a:gd name="T4" fmla="*/ 258 w 263"/>
                <a:gd name="T5" fmla="*/ 222 h 493"/>
                <a:gd name="T6" fmla="*/ 164 w 263"/>
                <a:gd name="T7" fmla="*/ 60 h 493"/>
                <a:gd name="T8" fmla="*/ 0 w 263"/>
                <a:gd name="T9" fmla="*/ 38 h 493"/>
                <a:gd name="T10" fmla="*/ 213 w 263"/>
                <a:gd name="T11" fmla="*/ 273 h 493"/>
                <a:gd name="T12" fmla="*/ 97 w 263"/>
                <a:gd name="T13" fmla="*/ 478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493">
                  <a:moveTo>
                    <a:pt x="97" y="478"/>
                  </a:moveTo>
                  <a:cubicBezTo>
                    <a:pt x="135" y="493"/>
                    <a:pt x="166" y="489"/>
                    <a:pt x="199" y="448"/>
                  </a:cubicBezTo>
                  <a:cubicBezTo>
                    <a:pt x="239" y="398"/>
                    <a:pt x="263" y="317"/>
                    <a:pt x="258" y="222"/>
                  </a:cubicBezTo>
                  <a:cubicBezTo>
                    <a:pt x="255" y="151"/>
                    <a:pt x="218" y="96"/>
                    <a:pt x="164" y="60"/>
                  </a:cubicBezTo>
                  <a:cubicBezTo>
                    <a:pt x="106" y="20"/>
                    <a:pt x="52" y="0"/>
                    <a:pt x="0" y="38"/>
                  </a:cubicBezTo>
                  <a:cubicBezTo>
                    <a:pt x="101" y="50"/>
                    <a:pt x="210" y="101"/>
                    <a:pt x="213" y="273"/>
                  </a:cubicBezTo>
                  <a:cubicBezTo>
                    <a:pt x="215" y="393"/>
                    <a:pt x="168" y="451"/>
                    <a:pt x="97" y="478"/>
                  </a:cubicBezTo>
                  <a:close/>
                </a:path>
              </a:pathLst>
            </a:custGeom>
            <a:solidFill>
              <a:srgbClr val="E09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6" name="ïṧlîḋè"/>
            <p:cNvSpPr/>
            <p:nvPr>
              <p:custDataLst>
                <p:tags r:id="rId104"/>
              </p:custDataLst>
            </p:nvPr>
          </p:nvSpPr>
          <p:spPr bwMode="auto">
            <a:xfrm>
              <a:off x="5302251" y="1776413"/>
              <a:ext cx="565150" cy="749300"/>
            </a:xfrm>
            <a:custGeom>
              <a:avLst/>
              <a:gdLst>
                <a:gd name="T0" fmla="*/ 231 w 296"/>
                <a:gd name="T1" fmla="*/ 392 h 392"/>
                <a:gd name="T2" fmla="*/ 232 w 296"/>
                <a:gd name="T3" fmla="*/ 391 h 392"/>
                <a:gd name="T4" fmla="*/ 291 w 296"/>
                <a:gd name="T5" fmla="*/ 165 h 392"/>
                <a:gd name="T6" fmla="*/ 197 w 296"/>
                <a:gd name="T7" fmla="*/ 3 h 392"/>
                <a:gd name="T8" fmla="*/ 195 w 296"/>
                <a:gd name="T9" fmla="*/ 1 h 392"/>
                <a:gd name="T10" fmla="*/ 109 w 296"/>
                <a:gd name="T11" fmla="*/ 24 h 392"/>
                <a:gd name="T12" fmla="*/ 15 w 296"/>
                <a:gd name="T13" fmla="*/ 241 h 392"/>
                <a:gd name="T14" fmla="*/ 231 w 296"/>
                <a:gd name="T15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6" h="392">
                  <a:moveTo>
                    <a:pt x="231" y="392"/>
                  </a:moveTo>
                  <a:cubicBezTo>
                    <a:pt x="231" y="392"/>
                    <a:pt x="232" y="392"/>
                    <a:pt x="232" y="391"/>
                  </a:cubicBezTo>
                  <a:cubicBezTo>
                    <a:pt x="272" y="341"/>
                    <a:pt x="296" y="260"/>
                    <a:pt x="291" y="165"/>
                  </a:cubicBezTo>
                  <a:cubicBezTo>
                    <a:pt x="288" y="94"/>
                    <a:pt x="251" y="39"/>
                    <a:pt x="197" y="3"/>
                  </a:cubicBezTo>
                  <a:cubicBezTo>
                    <a:pt x="197" y="2"/>
                    <a:pt x="196" y="2"/>
                    <a:pt x="195" y="1"/>
                  </a:cubicBezTo>
                  <a:cubicBezTo>
                    <a:pt x="159" y="0"/>
                    <a:pt x="133" y="11"/>
                    <a:pt x="109" y="24"/>
                  </a:cubicBezTo>
                  <a:cubicBezTo>
                    <a:pt x="24" y="68"/>
                    <a:pt x="0" y="156"/>
                    <a:pt x="15" y="241"/>
                  </a:cubicBezTo>
                  <a:cubicBezTo>
                    <a:pt x="31" y="325"/>
                    <a:pt x="101" y="390"/>
                    <a:pt x="231" y="3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7" name="ísḻîḓè"/>
            <p:cNvSpPr/>
            <p:nvPr>
              <p:custDataLst>
                <p:tags r:id="rId105"/>
              </p:custDataLst>
            </p:nvPr>
          </p:nvSpPr>
          <p:spPr bwMode="auto">
            <a:xfrm>
              <a:off x="5561013" y="1776413"/>
              <a:ext cx="306388" cy="749300"/>
            </a:xfrm>
            <a:custGeom>
              <a:avLst/>
              <a:gdLst>
                <a:gd name="T0" fmla="*/ 95 w 160"/>
                <a:gd name="T1" fmla="*/ 392 h 392"/>
                <a:gd name="T2" fmla="*/ 96 w 160"/>
                <a:gd name="T3" fmla="*/ 391 h 392"/>
                <a:gd name="T4" fmla="*/ 155 w 160"/>
                <a:gd name="T5" fmla="*/ 165 h 392"/>
                <a:gd name="T6" fmla="*/ 61 w 160"/>
                <a:gd name="T7" fmla="*/ 3 h 392"/>
                <a:gd name="T8" fmla="*/ 59 w 160"/>
                <a:gd name="T9" fmla="*/ 1 h 392"/>
                <a:gd name="T10" fmla="*/ 0 w 160"/>
                <a:gd name="T11" fmla="*/ 11 h 392"/>
                <a:gd name="T12" fmla="*/ 110 w 160"/>
                <a:gd name="T13" fmla="*/ 216 h 392"/>
                <a:gd name="T14" fmla="*/ 49 w 160"/>
                <a:gd name="T15" fmla="*/ 389 h 392"/>
                <a:gd name="T16" fmla="*/ 95 w 160"/>
                <a:gd name="T17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392">
                  <a:moveTo>
                    <a:pt x="95" y="392"/>
                  </a:moveTo>
                  <a:cubicBezTo>
                    <a:pt x="95" y="392"/>
                    <a:pt x="96" y="392"/>
                    <a:pt x="96" y="391"/>
                  </a:cubicBezTo>
                  <a:cubicBezTo>
                    <a:pt x="136" y="341"/>
                    <a:pt x="160" y="260"/>
                    <a:pt x="155" y="165"/>
                  </a:cubicBezTo>
                  <a:cubicBezTo>
                    <a:pt x="152" y="94"/>
                    <a:pt x="115" y="39"/>
                    <a:pt x="61" y="3"/>
                  </a:cubicBezTo>
                  <a:cubicBezTo>
                    <a:pt x="61" y="2"/>
                    <a:pt x="60" y="2"/>
                    <a:pt x="59" y="1"/>
                  </a:cubicBezTo>
                  <a:cubicBezTo>
                    <a:pt x="36" y="0"/>
                    <a:pt x="17" y="5"/>
                    <a:pt x="0" y="11"/>
                  </a:cubicBezTo>
                  <a:cubicBezTo>
                    <a:pt x="61" y="43"/>
                    <a:pt x="108" y="104"/>
                    <a:pt x="110" y="216"/>
                  </a:cubicBezTo>
                  <a:cubicBezTo>
                    <a:pt x="111" y="301"/>
                    <a:pt x="88" y="355"/>
                    <a:pt x="49" y="389"/>
                  </a:cubicBezTo>
                  <a:cubicBezTo>
                    <a:pt x="64" y="391"/>
                    <a:pt x="79" y="392"/>
                    <a:pt x="95" y="392"/>
                  </a:cubicBezTo>
                  <a:close/>
                </a:path>
              </a:pathLst>
            </a:custGeom>
            <a:solidFill>
              <a:srgbClr val="CAB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8" name="ïṡḻîḍè"/>
            <p:cNvSpPr/>
            <p:nvPr>
              <p:custDataLst>
                <p:tags r:id="rId106"/>
              </p:custDataLst>
            </p:nvPr>
          </p:nvSpPr>
          <p:spPr bwMode="auto">
            <a:xfrm>
              <a:off x="5360988" y="1839913"/>
              <a:ext cx="504825" cy="642938"/>
            </a:xfrm>
            <a:custGeom>
              <a:avLst/>
              <a:gdLst>
                <a:gd name="T0" fmla="*/ 177 w 264"/>
                <a:gd name="T1" fmla="*/ 0 h 337"/>
                <a:gd name="T2" fmla="*/ 15 w 264"/>
                <a:gd name="T3" fmla="*/ 134 h 337"/>
                <a:gd name="T4" fmla="*/ 202 w 264"/>
                <a:gd name="T5" fmla="*/ 337 h 337"/>
                <a:gd name="T6" fmla="*/ 217 w 264"/>
                <a:gd name="T7" fmla="*/ 336 h 337"/>
                <a:gd name="T8" fmla="*/ 260 w 264"/>
                <a:gd name="T9" fmla="*/ 132 h 337"/>
                <a:gd name="T10" fmla="*/ 212 w 264"/>
                <a:gd name="T11" fmla="*/ 10 h 337"/>
                <a:gd name="T12" fmla="*/ 177 w 264"/>
                <a:gd name="T13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4" h="337">
                  <a:moveTo>
                    <a:pt x="177" y="0"/>
                  </a:moveTo>
                  <a:cubicBezTo>
                    <a:pt x="94" y="0"/>
                    <a:pt x="26" y="62"/>
                    <a:pt x="15" y="134"/>
                  </a:cubicBezTo>
                  <a:cubicBezTo>
                    <a:pt x="0" y="227"/>
                    <a:pt x="54" y="332"/>
                    <a:pt x="202" y="337"/>
                  </a:cubicBezTo>
                  <a:cubicBezTo>
                    <a:pt x="207" y="337"/>
                    <a:pt x="212" y="337"/>
                    <a:pt x="217" y="336"/>
                  </a:cubicBezTo>
                  <a:cubicBezTo>
                    <a:pt x="247" y="286"/>
                    <a:pt x="264" y="214"/>
                    <a:pt x="260" y="132"/>
                  </a:cubicBezTo>
                  <a:cubicBezTo>
                    <a:pt x="258" y="84"/>
                    <a:pt x="240" y="43"/>
                    <a:pt x="212" y="10"/>
                  </a:cubicBezTo>
                  <a:cubicBezTo>
                    <a:pt x="205" y="3"/>
                    <a:pt x="184" y="7"/>
                    <a:pt x="177" y="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9" name="ïSľïdè"/>
            <p:cNvSpPr/>
            <p:nvPr>
              <p:custDataLst>
                <p:tags r:id="rId107"/>
              </p:custDataLst>
            </p:nvPr>
          </p:nvSpPr>
          <p:spPr bwMode="auto">
            <a:xfrm>
              <a:off x="5634038" y="1838325"/>
              <a:ext cx="231775" cy="644525"/>
            </a:xfrm>
            <a:custGeom>
              <a:avLst/>
              <a:gdLst>
                <a:gd name="T0" fmla="*/ 0 w 121"/>
                <a:gd name="T1" fmla="*/ 5 h 338"/>
                <a:gd name="T2" fmla="*/ 72 w 121"/>
                <a:gd name="T3" fmla="*/ 184 h 338"/>
                <a:gd name="T4" fmla="*/ 31 w 121"/>
                <a:gd name="T5" fmla="*/ 336 h 338"/>
                <a:gd name="T6" fmla="*/ 59 w 121"/>
                <a:gd name="T7" fmla="*/ 338 h 338"/>
                <a:gd name="T8" fmla="*/ 74 w 121"/>
                <a:gd name="T9" fmla="*/ 337 h 338"/>
                <a:gd name="T10" fmla="*/ 117 w 121"/>
                <a:gd name="T11" fmla="*/ 133 h 338"/>
                <a:gd name="T12" fmla="*/ 69 w 121"/>
                <a:gd name="T13" fmla="*/ 11 h 338"/>
                <a:gd name="T14" fmla="*/ 35 w 121"/>
                <a:gd name="T15" fmla="*/ 1 h 338"/>
                <a:gd name="T16" fmla="*/ 0 w 121"/>
                <a:gd name="T17" fmla="*/ 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338">
                  <a:moveTo>
                    <a:pt x="0" y="5"/>
                  </a:moveTo>
                  <a:cubicBezTo>
                    <a:pt x="41" y="40"/>
                    <a:pt x="70" y="96"/>
                    <a:pt x="72" y="184"/>
                  </a:cubicBezTo>
                  <a:cubicBezTo>
                    <a:pt x="73" y="253"/>
                    <a:pt x="58" y="302"/>
                    <a:pt x="31" y="336"/>
                  </a:cubicBezTo>
                  <a:cubicBezTo>
                    <a:pt x="40" y="337"/>
                    <a:pt x="49" y="337"/>
                    <a:pt x="59" y="338"/>
                  </a:cubicBezTo>
                  <a:cubicBezTo>
                    <a:pt x="64" y="338"/>
                    <a:pt x="69" y="338"/>
                    <a:pt x="74" y="337"/>
                  </a:cubicBezTo>
                  <a:cubicBezTo>
                    <a:pt x="104" y="287"/>
                    <a:pt x="121" y="215"/>
                    <a:pt x="117" y="133"/>
                  </a:cubicBezTo>
                  <a:cubicBezTo>
                    <a:pt x="115" y="85"/>
                    <a:pt x="97" y="44"/>
                    <a:pt x="69" y="11"/>
                  </a:cubicBezTo>
                  <a:cubicBezTo>
                    <a:pt x="64" y="6"/>
                    <a:pt x="49" y="1"/>
                    <a:pt x="35" y="1"/>
                  </a:cubicBezTo>
                  <a:cubicBezTo>
                    <a:pt x="20" y="0"/>
                    <a:pt x="7" y="3"/>
                    <a:pt x="0" y="5"/>
                  </a:cubicBezTo>
                  <a:close/>
                </a:path>
              </a:pathLst>
            </a:custGeom>
            <a:solidFill>
              <a:srgbClr val="539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0" name="išḻíďê"/>
            <p:cNvSpPr/>
            <p:nvPr>
              <p:custDataLst>
                <p:tags r:id="rId108"/>
              </p:custDataLst>
            </p:nvPr>
          </p:nvSpPr>
          <p:spPr bwMode="auto">
            <a:xfrm>
              <a:off x="5567363" y="2066925"/>
              <a:ext cx="292100" cy="300038"/>
            </a:xfrm>
            <a:custGeom>
              <a:avLst/>
              <a:gdLst>
                <a:gd name="T0" fmla="*/ 78 w 153"/>
                <a:gd name="T1" fmla="*/ 0 h 157"/>
                <a:gd name="T2" fmla="*/ 0 w 153"/>
                <a:gd name="T3" fmla="*/ 78 h 157"/>
                <a:gd name="T4" fmla="*/ 78 w 153"/>
                <a:gd name="T5" fmla="*/ 157 h 157"/>
                <a:gd name="T6" fmla="*/ 150 w 153"/>
                <a:gd name="T7" fmla="*/ 110 h 157"/>
                <a:gd name="T8" fmla="*/ 153 w 153"/>
                <a:gd name="T9" fmla="*/ 53 h 157"/>
                <a:gd name="T10" fmla="*/ 78 w 153"/>
                <a:gd name="T1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157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8" y="157"/>
                  </a:cubicBezTo>
                  <a:cubicBezTo>
                    <a:pt x="110" y="157"/>
                    <a:pt x="138" y="138"/>
                    <a:pt x="150" y="110"/>
                  </a:cubicBezTo>
                  <a:cubicBezTo>
                    <a:pt x="152" y="92"/>
                    <a:pt x="153" y="73"/>
                    <a:pt x="153" y="53"/>
                  </a:cubicBezTo>
                  <a:cubicBezTo>
                    <a:pt x="142" y="22"/>
                    <a:pt x="113" y="0"/>
                    <a:pt x="78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1" name="îsḻïdè"/>
            <p:cNvSpPr/>
            <p:nvPr>
              <p:custDataLst>
                <p:tags r:id="rId109"/>
              </p:custDataLst>
            </p:nvPr>
          </p:nvSpPr>
          <p:spPr bwMode="auto">
            <a:xfrm>
              <a:off x="6421438" y="3063875"/>
              <a:ext cx="166688" cy="122238"/>
            </a:xfrm>
            <a:custGeom>
              <a:avLst/>
              <a:gdLst>
                <a:gd name="T0" fmla="*/ 15 w 87"/>
                <a:gd name="T1" fmla="*/ 58 h 64"/>
                <a:gd name="T2" fmla="*/ 6 w 87"/>
                <a:gd name="T3" fmla="*/ 63 h 64"/>
                <a:gd name="T4" fmla="*/ 1 w 87"/>
                <a:gd name="T5" fmla="*/ 54 h 64"/>
                <a:gd name="T6" fmla="*/ 16 w 87"/>
                <a:gd name="T7" fmla="*/ 18 h 64"/>
                <a:gd name="T8" fmla="*/ 52 w 87"/>
                <a:gd name="T9" fmla="*/ 3 h 64"/>
                <a:gd name="T10" fmla="*/ 86 w 87"/>
                <a:gd name="T11" fmla="*/ 36 h 64"/>
                <a:gd name="T12" fmla="*/ 80 w 87"/>
                <a:gd name="T13" fmla="*/ 45 h 64"/>
                <a:gd name="T14" fmla="*/ 72 w 87"/>
                <a:gd name="T15" fmla="*/ 39 h 64"/>
                <a:gd name="T16" fmla="*/ 49 w 87"/>
                <a:gd name="T17" fmla="*/ 18 h 64"/>
                <a:gd name="T18" fmla="*/ 28 w 87"/>
                <a:gd name="T19" fmla="*/ 27 h 64"/>
                <a:gd name="T20" fmla="*/ 15 w 87"/>
                <a:gd name="T21" fmla="*/ 5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64">
                  <a:moveTo>
                    <a:pt x="15" y="58"/>
                  </a:moveTo>
                  <a:cubicBezTo>
                    <a:pt x="14" y="62"/>
                    <a:pt x="10" y="64"/>
                    <a:pt x="6" y="63"/>
                  </a:cubicBezTo>
                  <a:cubicBezTo>
                    <a:pt x="2" y="62"/>
                    <a:pt x="0" y="58"/>
                    <a:pt x="1" y="54"/>
                  </a:cubicBezTo>
                  <a:cubicBezTo>
                    <a:pt x="4" y="41"/>
                    <a:pt x="9" y="28"/>
                    <a:pt x="16" y="18"/>
                  </a:cubicBezTo>
                  <a:cubicBezTo>
                    <a:pt x="25" y="7"/>
                    <a:pt x="36" y="0"/>
                    <a:pt x="52" y="3"/>
                  </a:cubicBezTo>
                  <a:cubicBezTo>
                    <a:pt x="82" y="9"/>
                    <a:pt x="86" y="36"/>
                    <a:pt x="86" y="36"/>
                  </a:cubicBezTo>
                  <a:cubicBezTo>
                    <a:pt x="87" y="40"/>
                    <a:pt x="84" y="44"/>
                    <a:pt x="80" y="45"/>
                  </a:cubicBezTo>
                  <a:cubicBezTo>
                    <a:pt x="76" y="45"/>
                    <a:pt x="72" y="43"/>
                    <a:pt x="72" y="39"/>
                  </a:cubicBezTo>
                  <a:cubicBezTo>
                    <a:pt x="72" y="38"/>
                    <a:pt x="69" y="22"/>
                    <a:pt x="49" y="18"/>
                  </a:cubicBezTo>
                  <a:cubicBezTo>
                    <a:pt x="40" y="16"/>
                    <a:pt x="33" y="20"/>
                    <a:pt x="28" y="27"/>
                  </a:cubicBezTo>
                  <a:cubicBezTo>
                    <a:pt x="22" y="35"/>
                    <a:pt x="18" y="46"/>
                    <a:pt x="15" y="58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2" name="ïŝḷïḓe"/>
            <p:cNvSpPr/>
            <p:nvPr>
              <p:custDataLst>
                <p:tags r:id="rId110"/>
              </p:custDataLst>
            </p:nvPr>
          </p:nvSpPr>
          <p:spPr bwMode="auto">
            <a:xfrm>
              <a:off x="6148388" y="3314700"/>
              <a:ext cx="328613" cy="130175"/>
            </a:xfrm>
            <a:custGeom>
              <a:avLst/>
              <a:gdLst>
                <a:gd name="T0" fmla="*/ 3 w 172"/>
                <a:gd name="T1" fmla="*/ 32 h 68"/>
                <a:gd name="T2" fmla="*/ 157 w 172"/>
                <a:gd name="T3" fmla="*/ 19 h 68"/>
                <a:gd name="T4" fmla="*/ 165 w 172"/>
                <a:gd name="T5" fmla="*/ 9 h 68"/>
                <a:gd name="T6" fmla="*/ 97 w 172"/>
                <a:gd name="T7" fmla="*/ 22 h 68"/>
                <a:gd name="T8" fmla="*/ 0 w 172"/>
                <a:gd name="T9" fmla="*/ 21 h 68"/>
                <a:gd name="T10" fmla="*/ 3 w 172"/>
                <a:gd name="T11" fmla="*/ 3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68">
                  <a:moveTo>
                    <a:pt x="3" y="32"/>
                  </a:moveTo>
                  <a:cubicBezTo>
                    <a:pt x="69" y="68"/>
                    <a:pt x="145" y="35"/>
                    <a:pt x="157" y="19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72" y="0"/>
                    <a:pt x="156" y="18"/>
                    <a:pt x="97" y="22"/>
                  </a:cubicBezTo>
                  <a:cubicBezTo>
                    <a:pt x="33" y="26"/>
                    <a:pt x="0" y="20"/>
                    <a:pt x="0" y="21"/>
                  </a:cubicBezTo>
                  <a:lnTo>
                    <a:pt x="3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3" name="ïṣľíḋe"/>
            <p:cNvSpPr/>
            <p:nvPr>
              <p:custDataLst>
                <p:tags r:id="rId111"/>
              </p:custDataLst>
            </p:nvPr>
          </p:nvSpPr>
          <p:spPr bwMode="auto">
            <a:xfrm>
              <a:off x="6337301" y="3340100"/>
              <a:ext cx="98425" cy="95250"/>
            </a:xfrm>
            <a:custGeom>
              <a:avLst/>
              <a:gdLst>
                <a:gd name="T0" fmla="*/ 0 w 51"/>
                <a:gd name="T1" fmla="*/ 9 h 50"/>
                <a:gd name="T2" fmla="*/ 51 w 51"/>
                <a:gd name="T3" fmla="*/ 0 h 50"/>
                <a:gd name="T4" fmla="*/ 0 w 51"/>
                <a:gd name="T5" fmla="*/ 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1" h="50">
                  <a:moveTo>
                    <a:pt x="0" y="9"/>
                  </a:moveTo>
                  <a:cubicBezTo>
                    <a:pt x="25" y="9"/>
                    <a:pt x="51" y="0"/>
                    <a:pt x="51" y="0"/>
                  </a:cubicBezTo>
                  <a:cubicBezTo>
                    <a:pt x="51" y="0"/>
                    <a:pt x="38" y="50"/>
                    <a:pt x="0" y="9"/>
                  </a:cubicBez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4" name="íṥḷíḋe"/>
            <p:cNvSpPr/>
            <p:nvPr>
              <p:custDataLst>
                <p:tags r:id="rId112"/>
              </p:custDataLst>
            </p:nvPr>
          </p:nvSpPr>
          <p:spPr bwMode="auto">
            <a:xfrm>
              <a:off x="4068763" y="2419350"/>
              <a:ext cx="219075" cy="219075"/>
            </a:xfrm>
            <a:custGeom>
              <a:avLst/>
              <a:gdLst>
                <a:gd name="T0" fmla="*/ 81 w 138"/>
                <a:gd name="T1" fmla="*/ 0 h 138"/>
                <a:gd name="T2" fmla="*/ 0 w 138"/>
                <a:gd name="T3" fmla="*/ 80 h 138"/>
                <a:gd name="T4" fmla="*/ 54 w 138"/>
                <a:gd name="T5" fmla="*/ 138 h 138"/>
                <a:gd name="T6" fmla="*/ 138 w 138"/>
                <a:gd name="T7" fmla="*/ 55 h 138"/>
                <a:gd name="T8" fmla="*/ 81 w 138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8">
                  <a:moveTo>
                    <a:pt x="81" y="0"/>
                  </a:moveTo>
                  <a:lnTo>
                    <a:pt x="0" y="80"/>
                  </a:lnTo>
                  <a:lnTo>
                    <a:pt x="54" y="138"/>
                  </a:lnTo>
                  <a:lnTo>
                    <a:pt x="138" y="55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5" name="îSḷiḑè"/>
            <p:cNvSpPr/>
            <p:nvPr>
              <p:custDataLst>
                <p:tags r:id="rId113"/>
              </p:custDataLst>
            </p:nvPr>
          </p:nvSpPr>
          <p:spPr bwMode="auto">
            <a:xfrm>
              <a:off x="7392988" y="2408238"/>
              <a:ext cx="533400" cy="292100"/>
            </a:xfrm>
            <a:custGeom>
              <a:avLst/>
              <a:gdLst>
                <a:gd name="T0" fmla="*/ 0 w 279"/>
                <a:gd name="T1" fmla="*/ 34 h 153"/>
                <a:gd name="T2" fmla="*/ 205 w 279"/>
                <a:gd name="T3" fmla="*/ 134 h 153"/>
                <a:gd name="T4" fmla="*/ 279 w 279"/>
                <a:gd name="T5" fmla="*/ 27 h 153"/>
                <a:gd name="T6" fmla="*/ 206 w 279"/>
                <a:gd name="T7" fmla="*/ 0 h 153"/>
                <a:gd name="T8" fmla="*/ 145 w 279"/>
                <a:gd name="T9" fmla="*/ 119 h 153"/>
                <a:gd name="T10" fmla="*/ 69 w 279"/>
                <a:gd name="T11" fmla="*/ 9 h 153"/>
                <a:gd name="T12" fmla="*/ 0 w 279"/>
                <a:gd name="T13" fmla="*/ 3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153">
                  <a:moveTo>
                    <a:pt x="0" y="34"/>
                  </a:moveTo>
                  <a:cubicBezTo>
                    <a:pt x="79" y="134"/>
                    <a:pt x="132" y="153"/>
                    <a:pt x="205" y="134"/>
                  </a:cubicBezTo>
                  <a:cubicBezTo>
                    <a:pt x="246" y="123"/>
                    <a:pt x="268" y="70"/>
                    <a:pt x="279" y="27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01" y="60"/>
                    <a:pt x="186" y="137"/>
                    <a:pt x="145" y="119"/>
                  </a:cubicBezTo>
                  <a:cubicBezTo>
                    <a:pt x="79" y="89"/>
                    <a:pt x="69" y="9"/>
                    <a:pt x="69" y="9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6" name="íSlidé"/>
            <p:cNvSpPr/>
            <p:nvPr>
              <p:custDataLst>
                <p:tags r:id="rId114"/>
              </p:custDataLst>
            </p:nvPr>
          </p:nvSpPr>
          <p:spPr bwMode="auto">
            <a:xfrm>
              <a:off x="7392988" y="2425700"/>
              <a:ext cx="309563" cy="236538"/>
            </a:xfrm>
            <a:custGeom>
              <a:avLst/>
              <a:gdLst>
                <a:gd name="T0" fmla="*/ 0 w 162"/>
                <a:gd name="T1" fmla="*/ 25 h 124"/>
                <a:gd name="T2" fmla="*/ 94 w 162"/>
                <a:gd name="T3" fmla="*/ 114 h 124"/>
                <a:gd name="T4" fmla="*/ 162 w 162"/>
                <a:gd name="T5" fmla="*/ 112 h 124"/>
                <a:gd name="T6" fmla="*/ 145 w 162"/>
                <a:gd name="T7" fmla="*/ 110 h 124"/>
                <a:gd name="T8" fmla="*/ 69 w 162"/>
                <a:gd name="T9" fmla="*/ 0 h 124"/>
                <a:gd name="T10" fmla="*/ 0 w 162"/>
                <a:gd name="T11" fmla="*/ 2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" h="124">
                  <a:moveTo>
                    <a:pt x="0" y="25"/>
                  </a:moveTo>
                  <a:cubicBezTo>
                    <a:pt x="35" y="69"/>
                    <a:pt x="65" y="98"/>
                    <a:pt x="94" y="114"/>
                  </a:cubicBezTo>
                  <a:cubicBezTo>
                    <a:pt x="123" y="124"/>
                    <a:pt x="143" y="119"/>
                    <a:pt x="162" y="112"/>
                  </a:cubicBezTo>
                  <a:cubicBezTo>
                    <a:pt x="157" y="113"/>
                    <a:pt x="151" y="112"/>
                    <a:pt x="145" y="110"/>
                  </a:cubicBezTo>
                  <a:cubicBezTo>
                    <a:pt x="79" y="80"/>
                    <a:pt x="69" y="0"/>
                    <a:pt x="69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9B1A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7" name="íšlíḓé"/>
            <p:cNvSpPr/>
            <p:nvPr>
              <p:custDataLst>
                <p:tags r:id="rId115"/>
              </p:custDataLst>
            </p:nvPr>
          </p:nvSpPr>
          <p:spPr bwMode="auto">
            <a:xfrm>
              <a:off x="7224713" y="1706563"/>
              <a:ext cx="608013" cy="363538"/>
            </a:xfrm>
            <a:custGeom>
              <a:avLst/>
              <a:gdLst>
                <a:gd name="T0" fmla="*/ 0 w 318"/>
                <a:gd name="T1" fmla="*/ 110 h 191"/>
                <a:gd name="T2" fmla="*/ 129 w 318"/>
                <a:gd name="T3" fmla="*/ 28 h 191"/>
                <a:gd name="T4" fmla="*/ 225 w 318"/>
                <a:gd name="T5" fmla="*/ 0 h 191"/>
                <a:gd name="T6" fmla="*/ 318 w 318"/>
                <a:gd name="T7" fmla="*/ 66 h 191"/>
                <a:gd name="T8" fmla="*/ 212 w 318"/>
                <a:gd name="T9" fmla="*/ 110 h 191"/>
                <a:gd name="T10" fmla="*/ 77 w 318"/>
                <a:gd name="T11" fmla="*/ 150 h 191"/>
                <a:gd name="T12" fmla="*/ 60 w 318"/>
                <a:gd name="T13" fmla="*/ 177 h 191"/>
                <a:gd name="T14" fmla="*/ 0 w 318"/>
                <a:gd name="T15" fmla="*/ 11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8" h="191">
                  <a:moveTo>
                    <a:pt x="0" y="110"/>
                  </a:moveTo>
                  <a:cubicBezTo>
                    <a:pt x="46" y="53"/>
                    <a:pt x="41" y="23"/>
                    <a:pt x="129" y="28"/>
                  </a:cubicBezTo>
                  <a:cubicBezTo>
                    <a:pt x="217" y="33"/>
                    <a:pt x="225" y="0"/>
                    <a:pt x="225" y="0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8" y="66"/>
                    <a:pt x="296" y="105"/>
                    <a:pt x="212" y="110"/>
                  </a:cubicBezTo>
                  <a:cubicBezTo>
                    <a:pt x="129" y="114"/>
                    <a:pt x="98" y="110"/>
                    <a:pt x="77" y="150"/>
                  </a:cubicBezTo>
                  <a:cubicBezTo>
                    <a:pt x="57" y="191"/>
                    <a:pt x="60" y="177"/>
                    <a:pt x="60" y="177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8" name="î$liďè"/>
            <p:cNvSpPr/>
            <p:nvPr>
              <p:custDataLst>
                <p:tags r:id="rId116"/>
              </p:custDataLst>
            </p:nvPr>
          </p:nvSpPr>
          <p:spPr bwMode="auto">
            <a:xfrm>
              <a:off x="5529263" y="2601913"/>
              <a:ext cx="1314450" cy="896938"/>
            </a:xfrm>
            <a:custGeom>
              <a:avLst/>
              <a:gdLst>
                <a:gd name="T0" fmla="*/ 0 w 688"/>
                <a:gd name="T1" fmla="*/ 182 h 470"/>
                <a:gd name="T2" fmla="*/ 308 w 688"/>
                <a:gd name="T3" fmla="*/ 448 h 470"/>
                <a:gd name="T4" fmla="*/ 612 w 688"/>
                <a:gd name="T5" fmla="*/ 381 h 470"/>
                <a:gd name="T6" fmla="*/ 663 w 688"/>
                <a:gd name="T7" fmla="*/ 184 h 470"/>
                <a:gd name="T8" fmla="*/ 649 w 688"/>
                <a:gd name="T9" fmla="*/ 15 h 470"/>
                <a:gd name="T10" fmla="*/ 578 w 688"/>
                <a:gd name="T11" fmla="*/ 0 h 470"/>
                <a:gd name="T12" fmla="*/ 444 w 688"/>
                <a:gd name="T13" fmla="*/ 355 h 470"/>
                <a:gd name="T14" fmla="*/ 48 w 688"/>
                <a:gd name="T15" fmla="*/ 104 h 470"/>
                <a:gd name="T16" fmla="*/ 0 w 688"/>
                <a:gd name="T17" fmla="*/ 182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8" h="470">
                  <a:moveTo>
                    <a:pt x="0" y="182"/>
                  </a:moveTo>
                  <a:cubicBezTo>
                    <a:pt x="105" y="320"/>
                    <a:pt x="154" y="415"/>
                    <a:pt x="308" y="448"/>
                  </a:cubicBezTo>
                  <a:cubicBezTo>
                    <a:pt x="406" y="470"/>
                    <a:pt x="548" y="443"/>
                    <a:pt x="612" y="381"/>
                  </a:cubicBezTo>
                  <a:cubicBezTo>
                    <a:pt x="670" y="324"/>
                    <a:pt x="688" y="255"/>
                    <a:pt x="663" y="184"/>
                  </a:cubicBezTo>
                  <a:cubicBezTo>
                    <a:pt x="619" y="60"/>
                    <a:pt x="649" y="15"/>
                    <a:pt x="649" y="15"/>
                  </a:cubicBezTo>
                  <a:cubicBezTo>
                    <a:pt x="649" y="15"/>
                    <a:pt x="622" y="8"/>
                    <a:pt x="578" y="0"/>
                  </a:cubicBezTo>
                  <a:cubicBezTo>
                    <a:pt x="597" y="102"/>
                    <a:pt x="670" y="324"/>
                    <a:pt x="444" y="355"/>
                  </a:cubicBezTo>
                  <a:cubicBezTo>
                    <a:pt x="217" y="386"/>
                    <a:pt x="140" y="257"/>
                    <a:pt x="48" y="104"/>
                  </a:cubicBezTo>
                  <a:cubicBezTo>
                    <a:pt x="29" y="126"/>
                    <a:pt x="13" y="152"/>
                    <a:pt x="0" y="182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9" name="ïṣļïdè"/>
            <p:cNvSpPr/>
            <p:nvPr>
              <p:custDataLst>
                <p:tags r:id="rId117"/>
              </p:custDataLst>
            </p:nvPr>
          </p:nvSpPr>
          <p:spPr bwMode="auto">
            <a:xfrm>
              <a:off x="5529263" y="2601913"/>
              <a:ext cx="1239838" cy="447675"/>
            </a:xfrm>
            <a:custGeom>
              <a:avLst/>
              <a:gdLst>
                <a:gd name="T0" fmla="*/ 0 w 649"/>
                <a:gd name="T1" fmla="*/ 182 h 235"/>
                <a:gd name="T2" fmla="*/ 40 w 649"/>
                <a:gd name="T3" fmla="*/ 235 h 235"/>
                <a:gd name="T4" fmla="*/ 118 w 649"/>
                <a:gd name="T5" fmla="*/ 214 h 235"/>
                <a:gd name="T6" fmla="*/ 48 w 649"/>
                <a:gd name="T7" fmla="*/ 104 h 235"/>
                <a:gd name="T8" fmla="*/ 0 w 649"/>
                <a:gd name="T9" fmla="*/ 182 h 235"/>
                <a:gd name="T10" fmla="*/ 649 w 649"/>
                <a:gd name="T11" fmla="*/ 137 h 235"/>
                <a:gd name="T12" fmla="*/ 649 w 649"/>
                <a:gd name="T13" fmla="*/ 15 h 235"/>
                <a:gd name="T14" fmla="*/ 578 w 649"/>
                <a:gd name="T15" fmla="*/ 0 h 235"/>
                <a:gd name="T16" fmla="*/ 600 w 649"/>
                <a:gd name="T17" fmla="*/ 114 h 235"/>
                <a:gd name="T18" fmla="*/ 648 w 649"/>
                <a:gd name="T19" fmla="*/ 137 h 235"/>
                <a:gd name="T20" fmla="*/ 649 w 649"/>
                <a:gd name="T21" fmla="*/ 13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9" h="235">
                  <a:moveTo>
                    <a:pt x="0" y="182"/>
                  </a:moveTo>
                  <a:cubicBezTo>
                    <a:pt x="14" y="200"/>
                    <a:pt x="27" y="218"/>
                    <a:pt x="40" y="235"/>
                  </a:cubicBezTo>
                  <a:cubicBezTo>
                    <a:pt x="63" y="231"/>
                    <a:pt x="88" y="225"/>
                    <a:pt x="118" y="214"/>
                  </a:cubicBezTo>
                  <a:cubicBezTo>
                    <a:pt x="93" y="180"/>
                    <a:pt x="71" y="143"/>
                    <a:pt x="48" y="104"/>
                  </a:cubicBezTo>
                  <a:cubicBezTo>
                    <a:pt x="29" y="126"/>
                    <a:pt x="13" y="152"/>
                    <a:pt x="0" y="182"/>
                  </a:cubicBezTo>
                  <a:close/>
                  <a:moveTo>
                    <a:pt x="649" y="137"/>
                  </a:moveTo>
                  <a:cubicBezTo>
                    <a:pt x="627" y="49"/>
                    <a:pt x="649" y="15"/>
                    <a:pt x="649" y="15"/>
                  </a:cubicBezTo>
                  <a:cubicBezTo>
                    <a:pt x="649" y="15"/>
                    <a:pt x="622" y="8"/>
                    <a:pt x="578" y="0"/>
                  </a:cubicBezTo>
                  <a:cubicBezTo>
                    <a:pt x="584" y="30"/>
                    <a:pt x="594" y="71"/>
                    <a:pt x="600" y="114"/>
                  </a:cubicBezTo>
                  <a:cubicBezTo>
                    <a:pt x="614" y="122"/>
                    <a:pt x="629" y="130"/>
                    <a:pt x="648" y="137"/>
                  </a:cubicBezTo>
                  <a:cubicBezTo>
                    <a:pt x="648" y="137"/>
                    <a:pt x="649" y="137"/>
                    <a:pt x="649" y="137"/>
                  </a:cubicBezTo>
                  <a:close/>
                </a:path>
              </a:pathLst>
            </a:custGeom>
            <a:solidFill>
              <a:srgbClr val="9D86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0" name="iśḻïḍe"/>
            <p:cNvSpPr/>
            <p:nvPr>
              <p:custDataLst>
                <p:tags r:id="rId118"/>
              </p:custDataLst>
            </p:nvPr>
          </p:nvSpPr>
          <p:spPr bwMode="auto">
            <a:xfrm>
              <a:off x="5583238" y="2652713"/>
              <a:ext cx="1257300" cy="765175"/>
            </a:xfrm>
            <a:custGeom>
              <a:avLst/>
              <a:gdLst>
                <a:gd name="T0" fmla="*/ 556 w 658"/>
                <a:gd name="T1" fmla="*/ 0 h 401"/>
                <a:gd name="T2" fmla="*/ 416 w 658"/>
                <a:gd name="T3" fmla="*/ 328 h 401"/>
                <a:gd name="T4" fmla="*/ 35 w 658"/>
                <a:gd name="T5" fmla="*/ 103 h 401"/>
                <a:gd name="T6" fmla="*/ 0 w 658"/>
                <a:gd name="T7" fmla="*/ 137 h 401"/>
                <a:gd name="T8" fmla="*/ 289 w 658"/>
                <a:gd name="T9" fmla="*/ 381 h 401"/>
                <a:gd name="T10" fmla="*/ 562 w 658"/>
                <a:gd name="T11" fmla="*/ 322 h 401"/>
                <a:gd name="T12" fmla="*/ 591 w 658"/>
                <a:gd name="T13" fmla="*/ 8 h 401"/>
                <a:gd name="T14" fmla="*/ 556 w 65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8" h="401">
                  <a:moveTo>
                    <a:pt x="556" y="0"/>
                  </a:moveTo>
                  <a:cubicBezTo>
                    <a:pt x="579" y="110"/>
                    <a:pt x="624" y="299"/>
                    <a:pt x="416" y="328"/>
                  </a:cubicBezTo>
                  <a:cubicBezTo>
                    <a:pt x="202" y="357"/>
                    <a:pt x="121" y="244"/>
                    <a:pt x="35" y="103"/>
                  </a:cubicBezTo>
                  <a:cubicBezTo>
                    <a:pt x="23" y="120"/>
                    <a:pt x="8" y="116"/>
                    <a:pt x="0" y="137"/>
                  </a:cubicBezTo>
                  <a:cubicBezTo>
                    <a:pt x="94" y="262"/>
                    <a:pt x="150" y="351"/>
                    <a:pt x="289" y="381"/>
                  </a:cubicBezTo>
                  <a:cubicBezTo>
                    <a:pt x="378" y="401"/>
                    <a:pt x="504" y="379"/>
                    <a:pt x="562" y="322"/>
                  </a:cubicBezTo>
                  <a:cubicBezTo>
                    <a:pt x="658" y="229"/>
                    <a:pt x="601" y="123"/>
                    <a:pt x="591" y="8"/>
                  </a:cubicBezTo>
                  <a:cubicBezTo>
                    <a:pt x="591" y="8"/>
                    <a:pt x="578" y="5"/>
                    <a:pt x="556" y="0"/>
                  </a:cubicBezTo>
                  <a:close/>
                </a:path>
              </a:pathLst>
            </a:custGeom>
            <a:solidFill>
              <a:srgbClr val="EA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1" name="îṧ1íḍé"/>
            <p:cNvSpPr/>
            <p:nvPr>
              <p:custDataLst>
                <p:tags r:id="rId119"/>
              </p:custDataLst>
            </p:nvPr>
          </p:nvSpPr>
          <p:spPr bwMode="auto">
            <a:xfrm>
              <a:off x="5583238" y="2652713"/>
              <a:ext cx="1160463" cy="382588"/>
            </a:xfrm>
            <a:custGeom>
              <a:avLst/>
              <a:gdLst>
                <a:gd name="T0" fmla="*/ 556 w 607"/>
                <a:gd name="T1" fmla="*/ 0 h 200"/>
                <a:gd name="T2" fmla="*/ 572 w 607"/>
                <a:gd name="T3" fmla="*/ 87 h 200"/>
                <a:gd name="T4" fmla="*/ 607 w 607"/>
                <a:gd name="T5" fmla="*/ 104 h 200"/>
                <a:gd name="T6" fmla="*/ 591 w 607"/>
                <a:gd name="T7" fmla="*/ 8 h 200"/>
                <a:gd name="T8" fmla="*/ 556 w 607"/>
                <a:gd name="T9" fmla="*/ 0 h 200"/>
                <a:gd name="T10" fmla="*/ 90 w 607"/>
                <a:gd name="T11" fmla="*/ 187 h 200"/>
                <a:gd name="T12" fmla="*/ 35 w 607"/>
                <a:gd name="T13" fmla="*/ 103 h 200"/>
                <a:gd name="T14" fmla="*/ 0 w 607"/>
                <a:gd name="T15" fmla="*/ 137 h 200"/>
                <a:gd name="T16" fmla="*/ 47 w 607"/>
                <a:gd name="T17" fmla="*/ 200 h 200"/>
                <a:gd name="T18" fmla="*/ 90 w 607"/>
                <a:gd name="T19" fmla="*/ 18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7" h="200">
                  <a:moveTo>
                    <a:pt x="556" y="0"/>
                  </a:moveTo>
                  <a:cubicBezTo>
                    <a:pt x="561" y="26"/>
                    <a:pt x="568" y="56"/>
                    <a:pt x="572" y="87"/>
                  </a:cubicBezTo>
                  <a:cubicBezTo>
                    <a:pt x="582" y="93"/>
                    <a:pt x="594" y="99"/>
                    <a:pt x="607" y="104"/>
                  </a:cubicBezTo>
                  <a:cubicBezTo>
                    <a:pt x="601" y="73"/>
                    <a:pt x="594" y="41"/>
                    <a:pt x="591" y="8"/>
                  </a:cubicBezTo>
                  <a:cubicBezTo>
                    <a:pt x="591" y="8"/>
                    <a:pt x="578" y="5"/>
                    <a:pt x="556" y="0"/>
                  </a:cubicBezTo>
                  <a:close/>
                  <a:moveTo>
                    <a:pt x="90" y="187"/>
                  </a:moveTo>
                  <a:cubicBezTo>
                    <a:pt x="71" y="161"/>
                    <a:pt x="53" y="133"/>
                    <a:pt x="35" y="103"/>
                  </a:cubicBezTo>
                  <a:cubicBezTo>
                    <a:pt x="23" y="120"/>
                    <a:pt x="8" y="116"/>
                    <a:pt x="0" y="137"/>
                  </a:cubicBezTo>
                  <a:cubicBezTo>
                    <a:pt x="16" y="159"/>
                    <a:pt x="32" y="180"/>
                    <a:pt x="47" y="200"/>
                  </a:cubicBezTo>
                  <a:cubicBezTo>
                    <a:pt x="60" y="197"/>
                    <a:pt x="75" y="192"/>
                    <a:pt x="90" y="187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2" name="iṧļîdè"/>
            <p:cNvSpPr/>
            <p:nvPr>
              <p:custDataLst>
                <p:tags r:id="rId120"/>
              </p:custDataLst>
            </p:nvPr>
          </p:nvSpPr>
          <p:spPr bwMode="auto">
            <a:xfrm>
              <a:off x="4741863" y="1509713"/>
              <a:ext cx="219075" cy="217488"/>
            </a:xfrm>
            <a:custGeom>
              <a:avLst/>
              <a:gdLst>
                <a:gd name="T0" fmla="*/ 58 w 138"/>
                <a:gd name="T1" fmla="*/ 0 h 137"/>
                <a:gd name="T2" fmla="*/ 138 w 138"/>
                <a:gd name="T3" fmla="*/ 79 h 137"/>
                <a:gd name="T4" fmla="*/ 84 w 138"/>
                <a:gd name="T5" fmla="*/ 137 h 137"/>
                <a:gd name="T6" fmla="*/ 0 w 138"/>
                <a:gd name="T7" fmla="*/ 54 h 137"/>
                <a:gd name="T8" fmla="*/ 58 w 138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7">
                  <a:moveTo>
                    <a:pt x="58" y="0"/>
                  </a:moveTo>
                  <a:lnTo>
                    <a:pt x="138" y="79"/>
                  </a:lnTo>
                  <a:lnTo>
                    <a:pt x="84" y="137"/>
                  </a:lnTo>
                  <a:lnTo>
                    <a:pt x="0" y="5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3" name="ïšḷiḓe"/>
            <p:cNvSpPr/>
            <p:nvPr>
              <p:custDataLst>
                <p:tags r:id="rId121"/>
              </p:custDataLst>
            </p:nvPr>
          </p:nvSpPr>
          <p:spPr bwMode="auto">
            <a:xfrm>
              <a:off x="5018088" y="2295525"/>
              <a:ext cx="2114550" cy="755650"/>
            </a:xfrm>
            <a:custGeom>
              <a:avLst/>
              <a:gdLst>
                <a:gd name="T0" fmla="*/ 12 w 1106"/>
                <a:gd name="T1" fmla="*/ 80 h 396"/>
                <a:gd name="T2" fmla="*/ 24 w 1106"/>
                <a:gd name="T3" fmla="*/ 134 h 396"/>
                <a:gd name="T4" fmla="*/ 48 w 1106"/>
                <a:gd name="T5" fmla="*/ 182 h 396"/>
                <a:gd name="T6" fmla="*/ 1 w 1106"/>
                <a:gd name="T7" fmla="*/ 147 h 396"/>
                <a:gd name="T8" fmla="*/ 29 w 1106"/>
                <a:gd name="T9" fmla="*/ 206 h 396"/>
                <a:gd name="T10" fmla="*/ 58 w 1106"/>
                <a:gd name="T11" fmla="*/ 233 h 396"/>
                <a:gd name="T12" fmla="*/ 17 w 1106"/>
                <a:gd name="T13" fmla="*/ 213 h 396"/>
                <a:gd name="T14" fmla="*/ 185 w 1106"/>
                <a:gd name="T15" fmla="*/ 367 h 396"/>
                <a:gd name="T16" fmla="*/ 612 w 1106"/>
                <a:gd name="T17" fmla="*/ 226 h 396"/>
                <a:gd name="T18" fmla="*/ 895 w 1106"/>
                <a:gd name="T19" fmla="*/ 207 h 396"/>
                <a:gd name="T20" fmla="*/ 1095 w 1106"/>
                <a:gd name="T21" fmla="*/ 141 h 396"/>
                <a:gd name="T22" fmla="*/ 1099 w 1106"/>
                <a:gd name="T23" fmla="*/ 47 h 396"/>
                <a:gd name="T24" fmla="*/ 1086 w 1106"/>
                <a:gd name="T25" fmla="*/ 69 h 396"/>
                <a:gd name="T26" fmla="*/ 1023 w 1106"/>
                <a:gd name="T27" fmla="*/ 0 h 396"/>
                <a:gd name="T28" fmla="*/ 1023 w 1106"/>
                <a:gd name="T29" fmla="*/ 57 h 396"/>
                <a:gd name="T30" fmla="*/ 1025 w 1106"/>
                <a:gd name="T31" fmla="*/ 108 h 396"/>
                <a:gd name="T32" fmla="*/ 766 w 1106"/>
                <a:gd name="T33" fmla="*/ 26 h 396"/>
                <a:gd name="T34" fmla="*/ 480 w 1106"/>
                <a:gd name="T35" fmla="*/ 104 h 396"/>
                <a:gd name="T36" fmla="*/ 12 w 1106"/>
                <a:gd name="T37" fmla="*/ 8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6" h="396">
                  <a:moveTo>
                    <a:pt x="12" y="80"/>
                  </a:moveTo>
                  <a:cubicBezTo>
                    <a:pt x="3" y="70"/>
                    <a:pt x="11" y="103"/>
                    <a:pt x="24" y="134"/>
                  </a:cubicBezTo>
                  <a:cubicBezTo>
                    <a:pt x="33" y="154"/>
                    <a:pt x="48" y="182"/>
                    <a:pt x="48" y="182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0" y="179"/>
                    <a:pt x="29" y="206"/>
                  </a:cubicBezTo>
                  <a:cubicBezTo>
                    <a:pt x="58" y="233"/>
                    <a:pt x="58" y="233"/>
                    <a:pt x="58" y="233"/>
                  </a:cubicBezTo>
                  <a:cubicBezTo>
                    <a:pt x="17" y="213"/>
                    <a:pt x="17" y="213"/>
                    <a:pt x="17" y="213"/>
                  </a:cubicBezTo>
                  <a:cubicBezTo>
                    <a:pt x="6" y="208"/>
                    <a:pt x="48" y="334"/>
                    <a:pt x="185" y="367"/>
                  </a:cubicBezTo>
                  <a:cubicBezTo>
                    <a:pt x="309" y="396"/>
                    <a:pt x="528" y="273"/>
                    <a:pt x="612" y="226"/>
                  </a:cubicBezTo>
                  <a:cubicBezTo>
                    <a:pt x="704" y="174"/>
                    <a:pt x="764" y="174"/>
                    <a:pt x="895" y="207"/>
                  </a:cubicBezTo>
                  <a:cubicBezTo>
                    <a:pt x="992" y="231"/>
                    <a:pt x="1060" y="243"/>
                    <a:pt x="1095" y="141"/>
                  </a:cubicBezTo>
                  <a:cubicBezTo>
                    <a:pt x="1103" y="116"/>
                    <a:pt x="1106" y="27"/>
                    <a:pt x="1099" y="47"/>
                  </a:cubicBezTo>
                  <a:cubicBezTo>
                    <a:pt x="1094" y="61"/>
                    <a:pt x="1094" y="96"/>
                    <a:pt x="1086" y="69"/>
                  </a:cubicBezTo>
                  <a:cubicBezTo>
                    <a:pt x="1078" y="43"/>
                    <a:pt x="1051" y="5"/>
                    <a:pt x="1023" y="0"/>
                  </a:cubicBezTo>
                  <a:cubicBezTo>
                    <a:pt x="1023" y="0"/>
                    <a:pt x="1027" y="35"/>
                    <a:pt x="1023" y="57"/>
                  </a:cubicBezTo>
                  <a:cubicBezTo>
                    <a:pt x="1023" y="57"/>
                    <a:pt x="1024" y="80"/>
                    <a:pt x="1025" y="108"/>
                  </a:cubicBezTo>
                  <a:cubicBezTo>
                    <a:pt x="979" y="131"/>
                    <a:pt x="871" y="44"/>
                    <a:pt x="766" y="26"/>
                  </a:cubicBezTo>
                  <a:cubicBezTo>
                    <a:pt x="657" y="7"/>
                    <a:pt x="593" y="23"/>
                    <a:pt x="480" y="104"/>
                  </a:cubicBezTo>
                  <a:cubicBezTo>
                    <a:pt x="305" y="231"/>
                    <a:pt x="163" y="246"/>
                    <a:pt x="12" y="80"/>
                  </a:cubicBezTo>
                  <a:close/>
                </a:path>
              </a:pathLst>
            </a:custGeom>
            <a:solidFill>
              <a:srgbClr val="EA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4" name="îṡ1ídê"/>
            <p:cNvSpPr/>
            <p:nvPr>
              <p:custDataLst>
                <p:tags r:id="rId122"/>
              </p:custDataLst>
            </p:nvPr>
          </p:nvSpPr>
          <p:spPr bwMode="auto">
            <a:xfrm>
              <a:off x="5861051" y="2397125"/>
              <a:ext cx="1009650" cy="554038"/>
            </a:xfrm>
            <a:custGeom>
              <a:avLst/>
              <a:gdLst>
                <a:gd name="T0" fmla="*/ 0 w 528"/>
                <a:gd name="T1" fmla="*/ 246 h 290"/>
                <a:gd name="T2" fmla="*/ 80 w 528"/>
                <a:gd name="T3" fmla="*/ 265 h 290"/>
                <a:gd name="T4" fmla="*/ 128 w 528"/>
                <a:gd name="T5" fmla="*/ 229 h 290"/>
                <a:gd name="T6" fmla="*/ 192 w 528"/>
                <a:gd name="T7" fmla="*/ 190 h 290"/>
                <a:gd name="T8" fmla="*/ 241 w 528"/>
                <a:gd name="T9" fmla="*/ 198 h 290"/>
                <a:gd name="T10" fmla="*/ 303 w 528"/>
                <a:gd name="T11" fmla="*/ 176 h 290"/>
                <a:gd name="T12" fmla="*/ 346 w 528"/>
                <a:gd name="T13" fmla="*/ 172 h 290"/>
                <a:gd name="T14" fmla="*/ 406 w 528"/>
                <a:gd name="T15" fmla="*/ 179 h 290"/>
                <a:gd name="T16" fmla="*/ 445 w 528"/>
                <a:gd name="T17" fmla="*/ 189 h 290"/>
                <a:gd name="T18" fmla="*/ 510 w 528"/>
                <a:gd name="T19" fmla="*/ 177 h 290"/>
                <a:gd name="T20" fmla="*/ 526 w 528"/>
                <a:gd name="T21" fmla="*/ 136 h 290"/>
                <a:gd name="T22" fmla="*/ 0 w 528"/>
                <a:gd name="T23" fmla="*/ 24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8" h="290">
                  <a:moveTo>
                    <a:pt x="0" y="246"/>
                  </a:moveTo>
                  <a:cubicBezTo>
                    <a:pt x="40" y="282"/>
                    <a:pt x="68" y="290"/>
                    <a:pt x="80" y="265"/>
                  </a:cubicBezTo>
                  <a:cubicBezTo>
                    <a:pt x="93" y="240"/>
                    <a:pt x="85" y="204"/>
                    <a:pt x="128" y="229"/>
                  </a:cubicBezTo>
                  <a:cubicBezTo>
                    <a:pt x="170" y="254"/>
                    <a:pt x="178" y="219"/>
                    <a:pt x="192" y="190"/>
                  </a:cubicBezTo>
                  <a:cubicBezTo>
                    <a:pt x="206" y="160"/>
                    <a:pt x="213" y="183"/>
                    <a:pt x="241" y="198"/>
                  </a:cubicBezTo>
                  <a:cubicBezTo>
                    <a:pt x="270" y="213"/>
                    <a:pt x="285" y="213"/>
                    <a:pt x="303" y="176"/>
                  </a:cubicBezTo>
                  <a:cubicBezTo>
                    <a:pt x="321" y="139"/>
                    <a:pt x="322" y="146"/>
                    <a:pt x="346" y="172"/>
                  </a:cubicBezTo>
                  <a:cubicBezTo>
                    <a:pt x="369" y="198"/>
                    <a:pt x="384" y="199"/>
                    <a:pt x="406" y="179"/>
                  </a:cubicBezTo>
                  <a:cubicBezTo>
                    <a:pt x="429" y="159"/>
                    <a:pt x="430" y="149"/>
                    <a:pt x="445" y="189"/>
                  </a:cubicBezTo>
                  <a:cubicBezTo>
                    <a:pt x="460" y="229"/>
                    <a:pt x="492" y="205"/>
                    <a:pt x="510" y="177"/>
                  </a:cubicBezTo>
                  <a:cubicBezTo>
                    <a:pt x="528" y="148"/>
                    <a:pt x="526" y="136"/>
                    <a:pt x="526" y="136"/>
                  </a:cubicBezTo>
                  <a:cubicBezTo>
                    <a:pt x="526" y="136"/>
                    <a:pt x="318" y="0"/>
                    <a:pt x="0" y="2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5" name="îṣḻïdê"/>
            <p:cNvSpPr/>
            <p:nvPr>
              <p:custDataLst>
                <p:tags r:id="rId123"/>
              </p:custDataLst>
            </p:nvPr>
          </p:nvSpPr>
          <p:spPr bwMode="auto">
            <a:xfrm>
              <a:off x="5033963" y="2295525"/>
              <a:ext cx="2051050" cy="487363"/>
            </a:xfrm>
            <a:custGeom>
              <a:avLst/>
              <a:gdLst>
                <a:gd name="T0" fmla="*/ 4 w 1073"/>
                <a:gd name="T1" fmla="*/ 80 h 255"/>
                <a:gd name="T2" fmla="*/ 0 w 1073"/>
                <a:gd name="T3" fmla="*/ 80 h 255"/>
                <a:gd name="T4" fmla="*/ 226 w 1073"/>
                <a:gd name="T5" fmla="*/ 241 h 255"/>
                <a:gd name="T6" fmla="*/ 611 w 1073"/>
                <a:gd name="T7" fmla="*/ 58 h 255"/>
                <a:gd name="T8" fmla="*/ 690 w 1073"/>
                <a:gd name="T9" fmla="*/ 56 h 255"/>
                <a:gd name="T10" fmla="*/ 752 w 1073"/>
                <a:gd name="T11" fmla="*/ 47 h 255"/>
                <a:gd name="T12" fmla="*/ 928 w 1073"/>
                <a:gd name="T13" fmla="*/ 113 h 255"/>
                <a:gd name="T14" fmla="*/ 1040 w 1073"/>
                <a:gd name="T15" fmla="*/ 28 h 255"/>
                <a:gd name="T16" fmla="*/ 1030 w 1073"/>
                <a:gd name="T17" fmla="*/ 6 h 255"/>
                <a:gd name="T18" fmla="*/ 1015 w 1073"/>
                <a:gd name="T19" fmla="*/ 0 h 255"/>
                <a:gd name="T20" fmla="*/ 1015 w 1073"/>
                <a:gd name="T21" fmla="*/ 57 h 255"/>
                <a:gd name="T22" fmla="*/ 1017 w 1073"/>
                <a:gd name="T23" fmla="*/ 108 h 255"/>
                <a:gd name="T24" fmla="*/ 758 w 1073"/>
                <a:gd name="T25" fmla="*/ 26 h 255"/>
                <a:gd name="T26" fmla="*/ 472 w 1073"/>
                <a:gd name="T27" fmla="*/ 104 h 255"/>
                <a:gd name="T28" fmla="*/ 4 w 1073"/>
                <a:gd name="T29" fmla="*/ 8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3" h="255">
                  <a:moveTo>
                    <a:pt x="4" y="80"/>
                  </a:moveTo>
                  <a:cubicBezTo>
                    <a:pt x="2" y="78"/>
                    <a:pt x="1" y="78"/>
                    <a:pt x="0" y="80"/>
                  </a:cubicBezTo>
                  <a:cubicBezTo>
                    <a:pt x="23" y="124"/>
                    <a:pt x="84" y="225"/>
                    <a:pt x="226" y="241"/>
                  </a:cubicBezTo>
                  <a:cubicBezTo>
                    <a:pt x="360" y="255"/>
                    <a:pt x="507" y="104"/>
                    <a:pt x="611" y="58"/>
                  </a:cubicBezTo>
                  <a:cubicBezTo>
                    <a:pt x="620" y="54"/>
                    <a:pt x="656" y="58"/>
                    <a:pt x="690" y="56"/>
                  </a:cubicBezTo>
                  <a:cubicBezTo>
                    <a:pt x="717" y="54"/>
                    <a:pt x="743" y="45"/>
                    <a:pt x="752" y="47"/>
                  </a:cubicBezTo>
                  <a:cubicBezTo>
                    <a:pt x="820" y="60"/>
                    <a:pt x="884" y="93"/>
                    <a:pt x="928" y="113"/>
                  </a:cubicBezTo>
                  <a:cubicBezTo>
                    <a:pt x="999" y="145"/>
                    <a:pt x="1073" y="105"/>
                    <a:pt x="1040" y="28"/>
                  </a:cubicBezTo>
                  <a:cubicBezTo>
                    <a:pt x="1036" y="20"/>
                    <a:pt x="1033" y="13"/>
                    <a:pt x="1030" y="6"/>
                  </a:cubicBezTo>
                  <a:cubicBezTo>
                    <a:pt x="1025" y="3"/>
                    <a:pt x="1020" y="1"/>
                    <a:pt x="1015" y="0"/>
                  </a:cubicBezTo>
                  <a:cubicBezTo>
                    <a:pt x="1015" y="0"/>
                    <a:pt x="1019" y="35"/>
                    <a:pt x="1015" y="57"/>
                  </a:cubicBezTo>
                  <a:cubicBezTo>
                    <a:pt x="1015" y="57"/>
                    <a:pt x="1016" y="80"/>
                    <a:pt x="1017" y="108"/>
                  </a:cubicBezTo>
                  <a:cubicBezTo>
                    <a:pt x="971" y="131"/>
                    <a:pt x="863" y="44"/>
                    <a:pt x="758" y="26"/>
                  </a:cubicBezTo>
                  <a:cubicBezTo>
                    <a:pt x="649" y="7"/>
                    <a:pt x="585" y="23"/>
                    <a:pt x="472" y="104"/>
                  </a:cubicBezTo>
                  <a:cubicBezTo>
                    <a:pt x="297" y="231"/>
                    <a:pt x="155" y="246"/>
                    <a:pt x="4" y="80"/>
                  </a:cubicBez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6" name="îṩļiďê"/>
            <p:cNvSpPr/>
            <p:nvPr>
              <p:custDataLst>
                <p:tags r:id="rId124"/>
              </p:custDataLst>
            </p:nvPr>
          </p:nvSpPr>
          <p:spPr bwMode="auto">
            <a:xfrm>
              <a:off x="4891088" y="4602163"/>
              <a:ext cx="512763" cy="487363"/>
            </a:xfrm>
            <a:custGeom>
              <a:avLst/>
              <a:gdLst>
                <a:gd name="T0" fmla="*/ 214 w 268"/>
                <a:gd name="T1" fmla="*/ 207 h 255"/>
                <a:gd name="T2" fmla="*/ 207 w 268"/>
                <a:gd name="T3" fmla="*/ 211 h 255"/>
                <a:gd name="T4" fmla="*/ 183 w 268"/>
                <a:gd name="T5" fmla="*/ 217 h 255"/>
                <a:gd name="T6" fmla="*/ 150 w 268"/>
                <a:gd name="T7" fmla="*/ 193 h 255"/>
                <a:gd name="T8" fmla="*/ 191 w 268"/>
                <a:gd name="T9" fmla="*/ 193 h 255"/>
                <a:gd name="T10" fmla="*/ 21 w 268"/>
                <a:gd name="T11" fmla="*/ 0 h 255"/>
                <a:gd name="T12" fmla="*/ 1 w 268"/>
                <a:gd name="T13" fmla="*/ 16 h 255"/>
                <a:gd name="T14" fmla="*/ 0 w 268"/>
                <a:gd name="T15" fmla="*/ 15 h 255"/>
                <a:gd name="T16" fmla="*/ 0 w 268"/>
                <a:gd name="T17" fmla="*/ 15 h 255"/>
                <a:gd name="T18" fmla="*/ 204 w 268"/>
                <a:gd name="T19" fmla="*/ 230 h 255"/>
                <a:gd name="T20" fmla="*/ 268 w 268"/>
                <a:gd name="T21" fmla="*/ 233 h 255"/>
                <a:gd name="T22" fmla="*/ 216 w 268"/>
                <a:gd name="T23" fmla="*/ 207 h 255"/>
                <a:gd name="T24" fmla="*/ 214 w 268"/>
                <a:gd name="T25" fmla="*/ 207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8" h="255">
                  <a:moveTo>
                    <a:pt x="214" y="207"/>
                  </a:moveTo>
                  <a:cubicBezTo>
                    <a:pt x="212" y="208"/>
                    <a:pt x="210" y="210"/>
                    <a:pt x="207" y="211"/>
                  </a:cubicBezTo>
                  <a:cubicBezTo>
                    <a:pt x="200" y="214"/>
                    <a:pt x="192" y="216"/>
                    <a:pt x="183" y="217"/>
                  </a:cubicBezTo>
                  <a:cubicBezTo>
                    <a:pt x="172" y="209"/>
                    <a:pt x="161" y="201"/>
                    <a:pt x="150" y="193"/>
                  </a:cubicBezTo>
                  <a:cubicBezTo>
                    <a:pt x="167" y="196"/>
                    <a:pt x="181" y="196"/>
                    <a:pt x="191" y="193"/>
                  </a:cubicBezTo>
                  <a:cubicBezTo>
                    <a:pt x="117" y="145"/>
                    <a:pt x="64" y="70"/>
                    <a:pt x="21" y="0"/>
                  </a:cubicBezTo>
                  <a:cubicBezTo>
                    <a:pt x="11" y="0"/>
                    <a:pt x="4" y="6"/>
                    <a:pt x="1" y="1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7" y="103"/>
                    <a:pt x="123" y="180"/>
                    <a:pt x="204" y="230"/>
                  </a:cubicBezTo>
                  <a:cubicBezTo>
                    <a:pt x="244" y="255"/>
                    <a:pt x="261" y="250"/>
                    <a:pt x="268" y="233"/>
                  </a:cubicBezTo>
                  <a:cubicBezTo>
                    <a:pt x="254" y="227"/>
                    <a:pt x="237" y="219"/>
                    <a:pt x="216" y="207"/>
                  </a:cubicBezTo>
                  <a:cubicBezTo>
                    <a:pt x="215" y="207"/>
                    <a:pt x="215" y="207"/>
                    <a:pt x="214" y="207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7" name="î$ḷîde"/>
            <p:cNvSpPr/>
            <p:nvPr>
              <p:custDataLst>
                <p:tags r:id="rId125"/>
              </p:custDataLst>
            </p:nvPr>
          </p:nvSpPr>
          <p:spPr bwMode="auto">
            <a:xfrm>
              <a:off x="5826126" y="2125663"/>
              <a:ext cx="338138" cy="339725"/>
            </a:xfrm>
            <a:prstGeom prst="ellipse">
              <a:avLst/>
            </a:pr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8" name="ïśļíďè"/>
            <p:cNvSpPr/>
            <p:nvPr>
              <p:custDataLst>
                <p:tags r:id="rId126"/>
              </p:custDataLst>
            </p:nvPr>
          </p:nvSpPr>
          <p:spPr bwMode="auto">
            <a:xfrm>
              <a:off x="5894388" y="2195513"/>
              <a:ext cx="200025" cy="201613"/>
            </a:xfrm>
            <a:prstGeom prst="ellipse">
              <a:avLst/>
            </a:pr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9" name="îSļïḋe"/>
            <p:cNvSpPr/>
            <p:nvPr>
              <p:custDataLst>
                <p:tags r:id="rId127"/>
              </p:custDataLst>
            </p:nvPr>
          </p:nvSpPr>
          <p:spPr bwMode="auto">
            <a:xfrm>
              <a:off x="5176838" y="4970463"/>
              <a:ext cx="122238" cy="46038"/>
            </a:xfrm>
            <a:custGeom>
              <a:avLst/>
              <a:gdLst>
                <a:gd name="T0" fmla="*/ 57 w 64"/>
                <a:gd name="T1" fmla="*/ 18 h 24"/>
                <a:gd name="T2" fmla="*/ 64 w 64"/>
                <a:gd name="T3" fmla="*/ 14 h 24"/>
                <a:gd name="T4" fmla="*/ 41 w 64"/>
                <a:gd name="T5" fmla="*/ 0 h 24"/>
                <a:gd name="T6" fmla="*/ 0 w 64"/>
                <a:gd name="T7" fmla="*/ 0 h 24"/>
                <a:gd name="T8" fmla="*/ 33 w 64"/>
                <a:gd name="T9" fmla="*/ 24 h 24"/>
                <a:gd name="T10" fmla="*/ 57 w 64"/>
                <a:gd name="T11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24">
                  <a:moveTo>
                    <a:pt x="57" y="18"/>
                  </a:moveTo>
                  <a:cubicBezTo>
                    <a:pt x="60" y="17"/>
                    <a:pt x="62" y="15"/>
                    <a:pt x="64" y="14"/>
                  </a:cubicBezTo>
                  <a:cubicBezTo>
                    <a:pt x="57" y="10"/>
                    <a:pt x="49" y="5"/>
                    <a:pt x="41" y="0"/>
                  </a:cubicBezTo>
                  <a:cubicBezTo>
                    <a:pt x="31" y="3"/>
                    <a:pt x="17" y="3"/>
                    <a:pt x="0" y="0"/>
                  </a:cubicBezTo>
                  <a:cubicBezTo>
                    <a:pt x="11" y="8"/>
                    <a:pt x="22" y="16"/>
                    <a:pt x="33" y="24"/>
                  </a:cubicBezTo>
                  <a:cubicBezTo>
                    <a:pt x="42" y="23"/>
                    <a:pt x="50" y="21"/>
                    <a:pt x="57" y="18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0" name="ïśḷiḓé"/>
            <p:cNvSpPr/>
            <p:nvPr>
              <p:custDataLst>
                <p:tags r:id="rId128"/>
              </p:custDataLst>
            </p:nvPr>
          </p:nvSpPr>
          <p:spPr bwMode="auto">
            <a:xfrm>
              <a:off x="5038726" y="2386013"/>
              <a:ext cx="2092325" cy="620713"/>
            </a:xfrm>
            <a:custGeom>
              <a:avLst/>
              <a:gdLst>
                <a:gd name="T0" fmla="*/ 251 w 1095"/>
                <a:gd name="T1" fmla="*/ 278 h 325"/>
                <a:gd name="T2" fmla="*/ 190 w 1095"/>
                <a:gd name="T3" fmla="*/ 278 h 325"/>
                <a:gd name="T4" fmla="*/ 175 w 1095"/>
                <a:gd name="T5" fmla="*/ 276 h 325"/>
                <a:gd name="T6" fmla="*/ 139 w 1095"/>
                <a:gd name="T7" fmla="*/ 264 h 325"/>
                <a:gd name="T8" fmla="*/ 104 w 1095"/>
                <a:gd name="T9" fmla="*/ 246 h 325"/>
                <a:gd name="T10" fmla="*/ 96 w 1095"/>
                <a:gd name="T11" fmla="*/ 241 h 325"/>
                <a:gd name="T12" fmla="*/ 83 w 1095"/>
                <a:gd name="T13" fmla="*/ 232 h 325"/>
                <a:gd name="T14" fmla="*/ 11 w 1095"/>
                <a:gd name="T15" fmla="*/ 168 h 325"/>
                <a:gd name="T16" fmla="*/ 7 w 1095"/>
                <a:gd name="T17" fmla="*/ 166 h 325"/>
                <a:gd name="T18" fmla="*/ 70 w 1095"/>
                <a:gd name="T19" fmla="*/ 265 h 325"/>
                <a:gd name="T20" fmla="*/ 86 w 1095"/>
                <a:gd name="T21" fmla="*/ 279 h 325"/>
                <a:gd name="T22" fmla="*/ 94 w 1095"/>
                <a:gd name="T23" fmla="*/ 284 h 325"/>
                <a:gd name="T24" fmla="*/ 117 w 1095"/>
                <a:gd name="T25" fmla="*/ 298 h 325"/>
                <a:gd name="T26" fmla="*/ 175 w 1095"/>
                <a:gd name="T27" fmla="*/ 320 h 325"/>
                <a:gd name="T28" fmla="*/ 181 w 1095"/>
                <a:gd name="T29" fmla="*/ 321 h 325"/>
                <a:gd name="T30" fmla="*/ 248 w 1095"/>
                <a:gd name="T31" fmla="*/ 322 h 325"/>
                <a:gd name="T32" fmla="*/ 250 w 1095"/>
                <a:gd name="T33" fmla="*/ 322 h 325"/>
                <a:gd name="T34" fmla="*/ 263 w 1095"/>
                <a:gd name="T35" fmla="*/ 320 h 325"/>
                <a:gd name="T36" fmla="*/ 310 w 1095"/>
                <a:gd name="T37" fmla="*/ 310 h 325"/>
                <a:gd name="T38" fmla="*/ 344 w 1095"/>
                <a:gd name="T39" fmla="*/ 300 h 325"/>
                <a:gd name="T40" fmla="*/ 353 w 1095"/>
                <a:gd name="T41" fmla="*/ 297 h 325"/>
                <a:gd name="T42" fmla="*/ 442 w 1095"/>
                <a:gd name="T43" fmla="*/ 261 h 325"/>
                <a:gd name="T44" fmla="*/ 450 w 1095"/>
                <a:gd name="T45" fmla="*/ 257 h 325"/>
                <a:gd name="T46" fmla="*/ 602 w 1095"/>
                <a:gd name="T47" fmla="*/ 179 h 325"/>
                <a:gd name="T48" fmla="*/ 637 w 1095"/>
                <a:gd name="T49" fmla="*/ 161 h 325"/>
                <a:gd name="T50" fmla="*/ 885 w 1095"/>
                <a:gd name="T51" fmla="*/ 160 h 325"/>
                <a:gd name="T52" fmla="*/ 901 w 1095"/>
                <a:gd name="T53" fmla="*/ 164 h 325"/>
                <a:gd name="T54" fmla="*/ 945 w 1095"/>
                <a:gd name="T55" fmla="*/ 173 h 325"/>
                <a:gd name="T56" fmla="*/ 947 w 1095"/>
                <a:gd name="T57" fmla="*/ 174 h 325"/>
                <a:gd name="T58" fmla="*/ 1085 w 1095"/>
                <a:gd name="T59" fmla="*/ 94 h 325"/>
                <a:gd name="T60" fmla="*/ 1092 w 1095"/>
                <a:gd name="T61" fmla="*/ 0 h 325"/>
                <a:gd name="T62" fmla="*/ 1085 w 1095"/>
                <a:gd name="T63" fmla="*/ 50 h 325"/>
                <a:gd name="T64" fmla="*/ 934 w 1095"/>
                <a:gd name="T65" fmla="*/ 127 h 325"/>
                <a:gd name="T66" fmla="*/ 918 w 1095"/>
                <a:gd name="T67" fmla="*/ 124 h 325"/>
                <a:gd name="T68" fmla="*/ 907 w 1095"/>
                <a:gd name="T69" fmla="*/ 122 h 325"/>
                <a:gd name="T70" fmla="*/ 885 w 1095"/>
                <a:gd name="T71" fmla="*/ 116 h 325"/>
                <a:gd name="T72" fmla="*/ 852 w 1095"/>
                <a:gd name="T73" fmla="*/ 108 h 325"/>
                <a:gd name="T74" fmla="*/ 610 w 1095"/>
                <a:gd name="T75" fmla="*/ 130 h 325"/>
                <a:gd name="T76" fmla="*/ 602 w 1095"/>
                <a:gd name="T77" fmla="*/ 135 h 325"/>
                <a:gd name="T78" fmla="*/ 564 w 1095"/>
                <a:gd name="T79" fmla="*/ 156 h 325"/>
                <a:gd name="T80" fmla="*/ 480 w 1095"/>
                <a:gd name="T81" fmla="*/ 200 h 325"/>
                <a:gd name="T82" fmla="*/ 426 w 1095"/>
                <a:gd name="T83" fmla="*/ 224 h 325"/>
                <a:gd name="T84" fmla="*/ 378 w 1095"/>
                <a:gd name="T85" fmla="*/ 244 h 325"/>
                <a:gd name="T86" fmla="*/ 317 w 1095"/>
                <a:gd name="T87" fmla="*/ 264 h 325"/>
                <a:gd name="T88" fmla="*/ 295 w 1095"/>
                <a:gd name="T89" fmla="*/ 270 h 325"/>
                <a:gd name="T90" fmla="*/ 266 w 1095"/>
                <a:gd name="T91" fmla="*/ 275 h 325"/>
                <a:gd name="T92" fmla="*/ 260 w 1095"/>
                <a:gd name="T93" fmla="*/ 277 h 325"/>
                <a:gd name="T94" fmla="*/ 251 w 1095"/>
                <a:gd name="T95" fmla="*/ 27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95" h="325">
                  <a:moveTo>
                    <a:pt x="251" y="278"/>
                  </a:moveTo>
                  <a:cubicBezTo>
                    <a:pt x="230" y="280"/>
                    <a:pt x="209" y="281"/>
                    <a:pt x="190" y="278"/>
                  </a:cubicBezTo>
                  <a:cubicBezTo>
                    <a:pt x="185" y="278"/>
                    <a:pt x="180" y="277"/>
                    <a:pt x="175" y="276"/>
                  </a:cubicBezTo>
                  <a:cubicBezTo>
                    <a:pt x="163" y="273"/>
                    <a:pt x="151" y="269"/>
                    <a:pt x="139" y="264"/>
                  </a:cubicBezTo>
                  <a:cubicBezTo>
                    <a:pt x="127" y="259"/>
                    <a:pt x="116" y="253"/>
                    <a:pt x="104" y="246"/>
                  </a:cubicBezTo>
                  <a:cubicBezTo>
                    <a:pt x="101" y="244"/>
                    <a:pt x="99" y="243"/>
                    <a:pt x="96" y="241"/>
                  </a:cubicBezTo>
                  <a:cubicBezTo>
                    <a:pt x="91" y="238"/>
                    <a:pt x="87" y="235"/>
                    <a:pt x="83" y="232"/>
                  </a:cubicBezTo>
                  <a:cubicBezTo>
                    <a:pt x="55" y="213"/>
                    <a:pt x="31" y="190"/>
                    <a:pt x="11" y="168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0" y="162"/>
                    <a:pt x="17" y="218"/>
                    <a:pt x="70" y="265"/>
                  </a:cubicBezTo>
                  <a:cubicBezTo>
                    <a:pt x="75" y="270"/>
                    <a:pt x="80" y="274"/>
                    <a:pt x="86" y="279"/>
                  </a:cubicBezTo>
                  <a:cubicBezTo>
                    <a:pt x="89" y="280"/>
                    <a:pt x="91" y="282"/>
                    <a:pt x="94" y="284"/>
                  </a:cubicBezTo>
                  <a:cubicBezTo>
                    <a:pt x="101" y="289"/>
                    <a:pt x="108" y="293"/>
                    <a:pt x="117" y="298"/>
                  </a:cubicBezTo>
                  <a:cubicBezTo>
                    <a:pt x="134" y="307"/>
                    <a:pt x="153" y="314"/>
                    <a:pt x="175" y="320"/>
                  </a:cubicBezTo>
                  <a:cubicBezTo>
                    <a:pt x="177" y="320"/>
                    <a:pt x="179" y="320"/>
                    <a:pt x="181" y="321"/>
                  </a:cubicBezTo>
                  <a:cubicBezTo>
                    <a:pt x="202" y="325"/>
                    <a:pt x="224" y="325"/>
                    <a:pt x="248" y="322"/>
                  </a:cubicBezTo>
                  <a:cubicBezTo>
                    <a:pt x="249" y="322"/>
                    <a:pt x="250" y="322"/>
                    <a:pt x="250" y="322"/>
                  </a:cubicBezTo>
                  <a:cubicBezTo>
                    <a:pt x="254" y="321"/>
                    <a:pt x="259" y="321"/>
                    <a:pt x="263" y="320"/>
                  </a:cubicBezTo>
                  <a:cubicBezTo>
                    <a:pt x="278" y="318"/>
                    <a:pt x="294" y="314"/>
                    <a:pt x="310" y="310"/>
                  </a:cubicBezTo>
                  <a:cubicBezTo>
                    <a:pt x="321" y="307"/>
                    <a:pt x="333" y="303"/>
                    <a:pt x="344" y="300"/>
                  </a:cubicBezTo>
                  <a:cubicBezTo>
                    <a:pt x="347" y="299"/>
                    <a:pt x="350" y="298"/>
                    <a:pt x="353" y="297"/>
                  </a:cubicBezTo>
                  <a:cubicBezTo>
                    <a:pt x="383" y="286"/>
                    <a:pt x="413" y="274"/>
                    <a:pt x="442" y="261"/>
                  </a:cubicBezTo>
                  <a:cubicBezTo>
                    <a:pt x="444" y="260"/>
                    <a:pt x="447" y="259"/>
                    <a:pt x="450" y="257"/>
                  </a:cubicBezTo>
                  <a:cubicBezTo>
                    <a:pt x="512" y="229"/>
                    <a:pt x="568" y="198"/>
                    <a:pt x="602" y="179"/>
                  </a:cubicBezTo>
                  <a:cubicBezTo>
                    <a:pt x="614" y="172"/>
                    <a:pt x="626" y="166"/>
                    <a:pt x="637" y="161"/>
                  </a:cubicBezTo>
                  <a:cubicBezTo>
                    <a:pt x="711" y="127"/>
                    <a:pt x="771" y="131"/>
                    <a:pt x="885" y="160"/>
                  </a:cubicBezTo>
                  <a:cubicBezTo>
                    <a:pt x="890" y="161"/>
                    <a:pt x="896" y="163"/>
                    <a:pt x="901" y="164"/>
                  </a:cubicBezTo>
                  <a:cubicBezTo>
                    <a:pt x="916" y="168"/>
                    <a:pt x="931" y="171"/>
                    <a:pt x="945" y="173"/>
                  </a:cubicBezTo>
                  <a:cubicBezTo>
                    <a:pt x="945" y="173"/>
                    <a:pt x="946" y="173"/>
                    <a:pt x="947" y="174"/>
                  </a:cubicBezTo>
                  <a:cubicBezTo>
                    <a:pt x="1011" y="184"/>
                    <a:pt x="1058" y="173"/>
                    <a:pt x="1085" y="94"/>
                  </a:cubicBezTo>
                  <a:cubicBezTo>
                    <a:pt x="1092" y="74"/>
                    <a:pt x="1095" y="14"/>
                    <a:pt x="1092" y="0"/>
                  </a:cubicBezTo>
                  <a:cubicBezTo>
                    <a:pt x="1091" y="19"/>
                    <a:pt x="1088" y="40"/>
                    <a:pt x="1085" y="50"/>
                  </a:cubicBezTo>
                  <a:cubicBezTo>
                    <a:pt x="1056" y="134"/>
                    <a:pt x="1005" y="141"/>
                    <a:pt x="934" y="127"/>
                  </a:cubicBezTo>
                  <a:cubicBezTo>
                    <a:pt x="929" y="126"/>
                    <a:pt x="923" y="125"/>
                    <a:pt x="918" y="124"/>
                  </a:cubicBezTo>
                  <a:cubicBezTo>
                    <a:pt x="915" y="123"/>
                    <a:pt x="911" y="122"/>
                    <a:pt x="907" y="122"/>
                  </a:cubicBezTo>
                  <a:cubicBezTo>
                    <a:pt x="900" y="120"/>
                    <a:pt x="892" y="118"/>
                    <a:pt x="885" y="116"/>
                  </a:cubicBezTo>
                  <a:cubicBezTo>
                    <a:pt x="873" y="113"/>
                    <a:pt x="862" y="110"/>
                    <a:pt x="852" y="108"/>
                  </a:cubicBezTo>
                  <a:cubicBezTo>
                    <a:pt x="747" y="84"/>
                    <a:pt x="690" y="87"/>
                    <a:pt x="610" y="130"/>
                  </a:cubicBezTo>
                  <a:cubicBezTo>
                    <a:pt x="607" y="132"/>
                    <a:pt x="605" y="133"/>
                    <a:pt x="602" y="135"/>
                  </a:cubicBezTo>
                  <a:cubicBezTo>
                    <a:pt x="591" y="141"/>
                    <a:pt x="578" y="148"/>
                    <a:pt x="564" y="156"/>
                  </a:cubicBezTo>
                  <a:cubicBezTo>
                    <a:pt x="540" y="169"/>
                    <a:pt x="511" y="184"/>
                    <a:pt x="480" y="200"/>
                  </a:cubicBezTo>
                  <a:cubicBezTo>
                    <a:pt x="462" y="208"/>
                    <a:pt x="444" y="216"/>
                    <a:pt x="426" y="224"/>
                  </a:cubicBezTo>
                  <a:cubicBezTo>
                    <a:pt x="410" y="231"/>
                    <a:pt x="394" y="238"/>
                    <a:pt x="378" y="244"/>
                  </a:cubicBezTo>
                  <a:cubicBezTo>
                    <a:pt x="357" y="252"/>
                    <a:pt x="337" y="258"/>
                    <a:pt x="317" y="264"/>
                  </a:cubicBezTo>
                  <a:cubicBezTo>
                    <a:pt x="310" y="266"/>
                    <a:pt x="302" y="268"/>
                    <a:pt x="295" y="270"/>
                  </a:cubicBezTo>
                  <a:cubicBezTo>
                    <a:pt x="286" y="272"/>
                    <a:pt x="276" y="274"/>
                    <a:pt x="266" y="275"/>
                  </a:cubicBezTo>
                  <a:cubicBezTo>
                    <a:pt x="264" y="276"/>
                    <a:pt x="262" y="276"/>
                    <a:pt x="260" y="277"/>
                  </a:cubicBezTo>
                  <a:cubicBezTo>
                    <a:pt x="257" y="277"/>
                    <a:pt x="254" y="277"/>
                    <a:pt x="251" y="278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1" name="ïśḷîďé"/>
            <p:cNvSpPr/>
            <p:nvPr>
              <p:custDataLst>
                <p:tags r:id="rId129"/>
              </p:custDataLst>
            </p:nvPr>
          </p:nvSpPr>
          <p:spPr bwMode="auto">
            <a:xfrm>
              <a:off x="6737351" y="2066925"/>
              <a:ext cx="215900" cy="220663"/>
            </a:xfrm>
            <a:custGeom>
              <a:avLst/>
              <a:gdLst>
                <a:gd name="T0" fmla="*/ 55 w 113"/>
                <a:gd name="T1" fmla="*/ 0 h 116"/>
                <a:gd name="T2" fmla="*/ 113 w 113"/>
                <a:gd name="T3" fmla="*/ 58 h 116"/>
                <a:gd name="T4" fmla="*/ 55 w 113"/>
                <a:gd name="T5" fmla="*/ 116 h 116"/>
                <a:gd name="T6" fmla="*/ 2 w 113"/>
                <a:gd name="T7" fmla="*/ 81 h 116"/>
                <a:gd name="T8" fmla="*/ 0 w 113"/>
                <a:gd name="T9" fmla="*/ 39 h 116"/>
                <a:gd name="T10" fmla="*/ 55 w 113"/>
                <a:gd name="T1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" h="116">
                  <a:moveTo>
                    <a:pt x="55" y="0"/>
                  </a:moveTo>
                  <a:cubicBezTo>
                    <a:pt x="87" y="0"/>
                    <a:pt x="113" y="26"/>
                    <a:pt x="113" y="58"/>
                  </a:cubicBezTo>
                  <a:cubicBezTo>
                    <a:pt x="113" y="90"/>
                    <a:pt x="87" y="116"/>
                    <a:pt x="55" y="116"/>
                  </a:cubicBezTo>
                  <a:cubicBezTo>
                    <a:pt x="31" y="116"/>
                    <a:pt x="11" y="102"/>
                    <a:pt x="2" y="81"/>
                  </a:cubicBezTo>
                  <a:cubicBezTo>
                    <a:pt x="0" y="68"/>
                    <a:pt x="0" y="54"/>
                    <a:pt x="0" y="39"/>
                  </a:cubicBezTo>
                  <a:cubicBezTo>
                    <a:pt x="8" y="17"/>
                    <a:pt x="29" y="0"/>
                    <a:pt x="55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2" name="ïŝ1ïḑé"/>
            <p:cNvSpPr/>
            <p:nvPr>
              <p:custDataLst>
                <p:tags r:id="rId130"/>
              </p:custDataLst>
            </p:nvPr>
          </p:nvSpPr>
          <p:spPr bwMode="auto">
            <a:xfrm>
              <a:off x="6680201" y="1633538"/>
              <a:ext cx="354013" cy="698500"/>
            </a:xfrm>
            <a:custGeom>
              <a:avLst/>
              <a:gdLst>
                <a:gd name="T0" fmla="*/ 184 w 185"/>
                <a:gd name="T1" fmla="*/ 0 h 366"/>
                <a:gd name="T2" fmla="*/ 183 w 185"/>
                <a:gd name="T3" fmla="*/ 37 h 366"/>
                <a:gd name="T4" fmla="*/ 175 w 185"/>
                <a:gd name="T5" fmla="*/ 49 h 366"/>
                <a:gd name="T6" fmla="*/ 51 w 185"/>
                <a:gd name="T7" fmla="*/ 194 h 366"/>
                <a:gd name="T8" fmla="*/ 39 w 185"/>
                <a:gd name="T9" fmla="*/ 235 h 366"/>
                <a:gd name="T10" fmla="*/ 114 w 185"/>
                <a:gd name="T11" fmla="*/ 358 h 366"/>
                <a:gd name="T12" fmla="*/ 42 w 185"/>
                <a:gd name="T13" fmla="*/ 330 h 366"/>
                <a:gd name="T14" fmla="*/ 14 w 185"/>
                <a:gd name="T15" fmla="*/ 210 h 366"/>
                <a:gd name="T16" fmla="*/ 97 w 185"/>
                <a:gd name="T17" fmla="*/ 56 h 366"/>
                <a:gd name="T18" fmla="*/ 184 w 185"/>
                <a:gd name="T19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5" h="366">
                  <a:moveTo>
                    <a:pt x="184" y="0"/>
                  </a:moveTo>
                  <a:cubicBezTo>
                    <a:pt x="185" y="13"/>
                    <a:pt x="185" y="26"/>
                    <a:pt x="183" y="37"/>
                  </a:cubicBezTo>
                  <a:cubicBezTo>
                    <a:pt x="181" y="50"/>
                    <a:pt x="175" y="49"/>
                    <a:pt x="175" y="49"/>
                  </a:cubicBezTo>
                  <a:cubicBezTo>
                    <a:pt x="175" y="49"/>
                    <a:pt x="77" y="98"/>
                    <a:pt x="51" y="194"/>
                  </a:cubicBezTo>
                  <a:cubicBezTo>
                    <a:pt x="39" y="235"/>
                    <a:pt x="39" y="235"/>
                    <a:pt x="39" y="235"/>
                  </a:cubicBezTo>
                  <a:cubicBezTo>
                    <a:pt x="23" y="292"/>
                    <a:pt x="30" y="333"/>
                    <a:pt x="114" y="358"/>
                  </a:cubicBezTo>
                  <a:cubicBezTo>
                    <a:pt x="140" y="366"/>
                    <a:pt x="63" y="342"/>
                    <a:pt x="42" y="330"/>
                  </a:cubicBezTo>
                  <a:cubicBezTo>
                    <a:pt x="16" y="315"/>
                    <a:pt x="0" y="286"/>
                    <a:pt x="14" y="210"/>
                  </a:cubicBezTo>
                  <a:cubicBezTo>
                    <a:pt x="24" y="157"/>
                    <a:pt x="57" y="96"/>
                    <a:pt x="97" y="56"/>
                  </a:cubicBezTo>
                  <a:cubicBezTo>
                    <a:pt x="126" y="28"/>
                    <a:pt x="158" y="11"/>
                    <a:pt x="184" y="0"/>
                  </a:cubicBez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3" name="islïḍê"/>
            <p:cNvSpPr/>
            <p:nvPr>
              <p:custDataLst>
                <p:tags r:id="rId131"/>
              </p:custDataLst>
            </p:nvPr>
          </p:nvSpPr>
          <p:spPr bwMode="auto">
            <a:xfrm>
              <a:off x="5568951" y="2068513"/>
              <a:ext cx="128588" cy="115888"/>
            </a:xfrm>
            <a:custGeom>
              <a:avLst/>
              <a:gdLst>
                <a:gd name="T0" fmla="*/ 30 w 67"/>
                <a:gd name="T1" fmla="*/ 0 h 61"/>
                <a:gd name="T2" fmla="*/ 0 w 67"/>
                <a:gd name="T3" fmla="*/ 31 h 61"/>
                <a:gd name="T4" fmla="*/ 30 w 67"/>
                <a:gd name="T5" fmla="*/ 61 h 61"/>
                <a:gd name="T6" fmla="*/ 51 w 67"/>
                <a:gd name="T7" fmla="*/ 53 h 61"/>
                <a:gd name="T8" fmla="*/ 30 w 67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1">
                  <a:moveTo>
                    <a:pt x="30" y="0"/>
                  </a:moveTo>
                  <a:cubicBezTo>
                    <a:pt x="13" y="0"/>
                    <a:pt x="0" y="14"/>
                    <a:pt x="0" y="31"/>
                  </a:cubicBezTo>
                  <a:cubicBezTo>
                    <a:pt x="0" y="48"/>
                    <a:pt x="13" y="61"/>
                    <a:pt x="30" y="61"/>
                  </a:cubicBezTo>
                  <a:cubicBezTo>
                    <a:pt x="38" y="61"/>
                    <a:pt x="46" y="58"/>
                    <a:pt x="51" y="53"/>
                  </a:cubicBezTo>
                  <a:cubicBezTo>
                    <a:pt x="67" y="37"/>
                    <a:pt x="62" y="0"/>
                    <a:pt x="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4" name="íṩḷîdê"/>
            <p:cNvSpPr/>
            <p:nvPr>
              <p:custDataLst>
                <p:tags r:id="rId132"/>
              </p:custDataLst>
            </p:nvPr>
          </p:nvSpPr>
          <p:spPr bwMode="auto">
            <a:xfrm>
              <a:off x="6418263" y="2066925"/>
              <a:ext cx="303213" cy="298450"/>
            </a:xfrm>
            <a:prstGeom prst="ellipse">
              <a:avLst/>
            </a:pr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5" name="íṧlîḋé"/>
            <p:cNvSpPr/>
            <p:nvPr>
              <p:custDataLst>
                <p:tags r:id="rId133"/>
              </p:custDataLst>
            </p:nvPr>
          </p:nvSpPr>
          <p:spPr bwMode="auto">
            <a:xfrm>
              <a:off x="6746876" y="2076450"/>
              <a:ext cx="101600" cy="92075"/>
            </a:xfrm>
            <a:custGeom>
              <a:avLst/>
              <a:gdLst>
                <a:gd name="T0" fmla="*/ 23 w 53"/>
                <a:gd name="T1" fmla="*/ 0 h 48"/>
                <a:gd name="T2" fmla="*/ 0 w 53"/>
                <a:gd name="T3" fmla="*/ 24 h 48"/>
                <a:gd name="T4" fmla="*/ 23 w 53"/>
                <a:gd name="T5" fmla="*/ 48 h 48"/>
                <a:gd name="T6" fmla="*/ 40 w 53"/>
                <a:gd name="T7" fmla="*/ 41 h 48"/>
                <a:gd name="T8" fmla="*/ 23 w 53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48">
                  <a:moveTo>
                    <a:pt x="23" y="0"/>
                  </a:moveTo>
                  <a:cubicBezTo>
                    <a:pt x="10" y="0"/>
                    <a:pt x="0" y="10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ubicBezTo>
                    <a:pt x="30" y="48"/>
                    <a:pt x="36" y="45"/>
                    <a:pt x="40" y="41"/>
                  </a:cubicBezTo>
                  <a:cubicBezTo>
                    <a:pt x="53" y="29"/>
                    <a:pt x="48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6" name="iṡľiḓê"/>
            <p:cNvSpPr/>
            <p:nvPr>
              <p:custDataLst>
                <p:tags r:id="rId134"/>
              </p:custDataLst>
            </p:nvPr>
          </p:nvSpPr>
          <p:spPr bwMode="auto">
            <a:xfrm>
              <a:off x="6478588" y="2127250"/>
              <a:ext cx="180975" cy="176213"/>
            </a:xfrm>
            <a:prstGeom prst="ellipse">
              <a:avLst/>
            </a:pr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7" name="íslïḍe"/>
            <p:cNvSpPr/>
            <p:nvPr>
              <p:custDataLst>
                <p:tags r:id="rId135"/>
              </p:custDataLst>
            </p:nvPr>
          </p:nvSpPr>
          <p:spPr bwMode="auto">
            <a:xfrm>
              <a:off x="6102351" y="2101850"/>
              <a:ext cx="427038" cy="292100"/>
            </a:xfrm>
            <a:custGeom>
              <a:avLst/>
              <a:gdLst>
                <a:gd name="T0" fmla="*/ 3 w 223"/>
                <a:gd name="T1" fmla="*/ 85 h 153"/>
                <a:gd name="T2" fmla="*/ 117 w 223"/>
                <a:gd name="T3" fmla="*/ 150 h 153"/>
                <a:gd name="T4" fmla="*/ 220 w 223"/>
                <a:gd name="T5" fmla="*/ 59 h 153"/>
                <a:gd name="T6" fmla="*/ 74 w 223"/>
                <a:gd name="T7" fmla="*/ 19 h 153"/>
                <a:gd name="T8" fmla="*/ 3 w 223"/>
                <a:gd name="T9" fmla="*/ 8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" h="153">
                  <a:moveTo>
                    <a:pt x="3" y="85"/>
                  </a:moveTo>
                  <a:cubicBezTo>
                    <a:pt x="5" y="122"/>
                    <a:pt x="59" y="153"/>
                    <a:pt x="117" y="150"/>
                  </a:cubicBezTo>
                  <a:cubicBezTo>
                    <a:pt x="174" y="146"/>
                    <a:pt x="223" y="103"/>
                    <a:pt x="220" y="59"/>
                  </a:cubicBezTo>
                  <a:cubicBezTo>
                    <a:pt x="217" y="8"/>
                    <a:pt x="136" y="0"/>
                    <a:pt x="74" y="19"/>
                  </a:cubicBezTo>
                  <a:cubicBezTo>
                    <a:pt x="33" y="31"/>
                    <a:pt x="0" y="48"/>
                    <a:pt x="3" y="85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8" name="íšļïḓe"/>
            <p:cNvSpPr/>
            <p:nvPr>
              <p:custDataLst>
                <p:tags r:id="rId136"/>
              </p:custDataLst>
            </p:nvPr>
          </p:nvSpPr>
          <p:spPr bwMode="auto">
            <a:xfrm>
              <a:off x="6116638" y="2135188"/>
              <a:ext cx="414338" cy="123825"/>
            </a:xfrm>
            <a:custGeom>
              <a:avLst/>
              <a:gdLst>
                <a:gd name="T0" fmla="*/ 43 w 217"/>
                <a:gd name="T1" fmla="*/ 64 h 65"/>
                <a:gd name="T2" fmla="*/ 189 w 217"/>
                <a:gd name="T3" fmla="*/ 40 h 65"/>
                <a:gd name="T4" fmla="*/ 153 w 217"/>
                <a:gd name="T5" fmla="*/ 5 h 65"/>
                <a:gd name="T6" fmla="*/ 48 w 217"/>
                <a:gd name="T7" fmla="*/ 22 h 65"/>
                <a:gd name="T8" fmla="*/ 43 w 217"/>
                <a:gd name="T9" fmla="*/ 6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65">
                  <a:moveTo>
                    <a:pt x="43" y="64"/>
                  </a:moveTo>
                  <a:cubicBezTo>
                    <a:pt x="96" y="63"/>
                    <a:pt x="165" y="52"/>
                    <a:pt x="189" y="40"/>
                  </a:cubicBezTo>
                  <a:cubicBezTo>
                    <a:pt x="217" y="25"/>
                    <a:pt x="167" y="7"/>
                    <a:pt x="153" y="5"/>
                  </a:cubicBezTo>
                  <a:cubicBezTo>
                    <a:pt x="120" y="0"/>
                    <a:pt x="75" y="6"/>
                    <a:pt x="48" y="22"/>
                  </a:cubicBezTo>
                  <a:cubicBezTo>
                    <a:pt x="17" y="41"/>
                    <a:pt x="0" y="65"/>
                    <a:pt x="43" y="64"/>
                  </a:cubicBezTo>
                  <a:close/>
                </a:path>
              </a:pathLst>
            </a:custGeom>
            <a:solidFill>
              <a:srgbClr val="7B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9" name="ïSḷïḓe"/>
            <p:cNvSpPr/>
            <p:nvPr>
              <p:custDataLst>
                <p:tags r:id="rId137"/>
              </p:custDataLst>
            </p:nvPr>
          </p:nvSpPr>
          <p:spPr bwMode="auto">
            <a:xfrm>
              <a:off x="4479926" y="4773613"/>
              <a:ext cx="381000" cy="452438"/>
            </a:xfrm>
            <a:custGeom>
              <a:avLst/>
              <a:gdLst>
                <a:gd name="T0" fmla="*/ 145 w 199"/>
                <a:gd name="T1" fmla="*/ 0 h 237"/>
                <a:gd name="T2" fmla="*/ 93 w 199"/>
                <a:gd name="T3" fmla="*/ 237 h 237"/>
                <a:gd name="T4" fmla="*/ 179 w 199"/>
                <a:gd name="T5" fmla="*/ 187 h 237"/>
                <a:gd name="T6" fmla="*/ 199 w 199"/>
                <a:gd name="T7" fmla="*/ 39 h 237"/>
                <a:gd name="T8" fmla="*/ 149 w 199"/>
                <a:gd name="T9" fmla="*/ 3 h 237"/>
                <a:gd name="T10" fmla="*/ 145 w 199"/>
                <a:gd name="T1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237">
                  <a:moveTo>
                    <a:pt x="145" y="0"/>
                  </a:moveTo>
                  <a:cubicBezTo>
                    <a:pt x="0" y="63"/>
                    <a:pt x="5" y="135"/>
                    <a:pt x="93" y="237"/>
                  </a:cubicBezTo>
                  <a:cubicBezTo>
                    <a:pt x="179" y="187"/>
                    <a:pt x="179" y="187"/>
                    <a:pt x="179" y="187"/>
                  </a:cubicBezTo>
                  <a:cubicBezTo>
                    <a:pt x="35" y="156"/>
                    <a:pt x="78" y="68"/>
                    <a:pt x="199" y="39"/>
                  </a:cubicBezTo>
                  <a:cubicBezTo>
                    <a:pt x="149" y="3"/>
                    <a:pt x="149" y="3"/>
                    <a:pt x="149" y="3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0" name="ïślîḍe"/>
            <p:cNvSpPr/>
            <p:nvPr>
              <p:custDataLst>
                <p:tags r:id="rId138"/>
              </p:custDataLst>
            </p:nvPr>
          </p:nvSpPr>
          <p:spPr bwMode="auto">
            <a:xfrm>
              <a:off x="4611688" y="4773613"/>
              <a:ext cx="249238" cy="269875"/>
            </a:xfrm>
            <a:custGeom>
              <a:avLst/>
              <a:gdLst>
                <a:gd name="T0" fmla="*/ 20 w 130"/>
                <a:gd name="T1" fmla="*/ 29 h 141"/>
                <a:gd name="T2" fmla="*/ 24 w 130"/>
                <a:gd name="T3" fmla="*/ 141 h 141"/>
                <a:gd name="T4" fmla="*/ 130 w 130"/>
                <a:gd name="T5" fmla="*/ 39 h 141"/>
                <a:gd name="T6" fmla="*/ 80 w 130"/>
                <a:gd name="T7" fmla="*/ 3 h 141"/>
                <a:gd name="T8" fmla="*/ 76 w 130"/>
                <a:gd name="T9" fmla="*/ 0 h 141"/>
                <a:gd name="T10" fmla="*/ 20 w 130"/>
                <a:gd name="T11" fmla="*/ 2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141">
                  <a:moveTo>
                    <a:pt x="20" y="29"/>
                  </a:moveTo>
                  <a:cubicBezTo>
                    <a:pt x="1" y="70"/>
                    <a:pt x="0" y="112"/>
                    <a:pt x="24" y="141"/>
                  </a:cubicBezTo>
                  <a:cubicBezTo>
                    <a:pt x="4" y="104"/>
                    <a:pt x="50" y="58"/>
                    <a:pt x="130" y="39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54" y="10"/>
                    <a:pt x="35" y="19"/>
                    <a:pt x="20" y="29"/>
                  </a:cubicBez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1" name="íśľíḑe"/>
            <p:cNvSpPr/>
            <p:nvPr>
              <p:custDataLst>
                <p:tags r:id="rId139"/>
              </p:custDataLst>
            </p:nvPr>
          </p:nvSpPr>
          <p:spPr bwMode="auto">
            <a:xfrm>
              <a:off x="4156076" y="2422525"/>
              <a:ext cx="131763" cy="212725"/>
            </a:xfrm>
            <a:custGeom>
              <a:avLst/>
              <a:gdLst>
                <a:gd name="T0" fmla="*/ 27 w 83"/>
                <a:gd name="T1" fmla="*/ 0 h 134"/>
                <a:gd name="T2" fmla="*/ 0 w 83"/>
                <a:gd name="T3" fmla="*/ 134 h 134"/>
                <a:gd name="T4" fmla="*/ 83 w 83"/>
                <a:gd name="T5" fmla="*/ 53 h 134"/>
                <a:gd name="T6" fmla="*/ 27 w 83"/>
                <a:gd name="T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34">
                  <a:moveTo>
                    <a:pt x="27" y="0"/>
                  </a:moveTo>
                  <a:lnTo>
                    <a:pt x="0" y="134"/>
                  </a:lnTo>
                  <a:lnTo>
                    <a:pt x="83" y="5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2" name="isľíḍè"/>
            <p:cNvSpPr/>
            <p:nvPr>
              <p:custDataLst>
                <p:tags r:id="rId140"/>
              </p:custDataLst>
            </p:nvPr>
          </p:nvSpPr>
          <p:spPr bwMode="auto">
            <a:xfrm>
              <a:off x="4835526" y="1511300"/>
              <a:ext cx="125413" cy="215900"/>
            </a:xfrm>
            <a:custGeom>
              <a:avLst/>
              <a:gdLst>
                <a:gd name="T0" fmla="*/ 0 w 79"/>
                <a:gd name="T1" fmla="*/ 0 h 136"/>
                <a:gd name="T2" fmla="*/ 24 w 79"/>
                <a:gd name="T3" fmla="*/ 135 h 136"/>
                <a:gd name="T4" fmla="*/ 25 w 79"/>
                <a:gd name="T5" fmla="*/ 136 h 136"/>
                <a:gd name="T6" fmla="*/ 79 w 79"/>
                <a:gd name="T7" fmla="*/ 78 h 136"/>
                <a:gd name="T8" fmla="*/ 0 w 79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36">
                  <a:moveTo>
                    <a:pt x="0" y="0"/>
                  </a:moveTo>
                  <a:lnTo>
                    <a:pt x="24" y="135"/>
                  </a:lnTo>
                  <a:lnTo>
                    <a:pt x="25" y="136"/>
                  </a:lnTo>
                  <a:lnTo>
                    <a:pt x="79" y="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3" name="îṩ1îḋe"/>
            <p:cNvSpPr/>
            <p:nvPr>
              <p:custDataLst>
                <p:tags r:id="rId141"/>
              </p:custDataLst>
            </p:nvPr>
          </p:nvSpPr>
          <p:spPr bwMode="auto">
            <a:xfrm>
              <a:off x="7189788" y="2832100"/>
              <a:ext cx="223838" cy="209550"/>
            </a:xfrm>
            <a:custGeom>
              <a:avLst/>
              <a:gdLst>
                <a:gd name="T0" fmla="*/ 89 w 141"/>
                <a:gd name="T1" fmla="*/ 132 h 132"/>
                <a:gd name="T2" fmla="*/ 0 w 141"/>
                <a:gd name="T3" fmla="*/ 63 h 132"/>
                <a:gd name="T4" fmla="*/ 47 w 141"/>
                <a:gd name="T5" fmla="*/ 0 h 132"/>
                <a:gd name="T6" fmla="*/ 141 w 141"/>
                <a:gd name="T7" fmla="*/ 72 h 132"/>
                <a:gd name="T8" fmla="*/ 89 w 141"/>
                <a:gd name="T9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32">
                  <a:moveTo>
                    <a:pt x="89" y="132"/>
                  </a:moveTo>
                  <a:lnTo>
                    <a:pt x="0" y="63"/>
                  </a:lnTo>
                  <a:lnTo>
                    <a:pt x="47" y="0"/>
                  </a:lnTo>
                  <a:lnTo>
                    <a:pt x="141" y="72"/>
                  </a:lnTo>
                  <a:lnTo>
                    <a:pt x="89" y="132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4" name="íś1iḓe"/>
            <p:cNvSpPr/>
            <p:nvPr>
              <p:custDataLst>
                <p:tags r:id="rId142"/>
              </p:custDataLst>
            </p:nvPr>
          </p:nvSpPr>
          <p:spPr bwMode="auto">
            <a:xfrm>
              <a:off x="7189788" y="2832100"/>
              <a:ext cx="139700" cy="207963"/>
            </a:xfrm>
            <a:custGeom>
              <a:avLst/>
              <a:gdLst>
                <a:gd name="T0" fmla="*/ 88 w 88"/>
                <a:gd name="T1" fmla="*/ 131 h 131"/>
                <a:gd name="T2" fmla="*/ 49 w 88"/>
                <a:gd name="T3" fmla="*/ 0 h 131"/>
                <a:gd name="T4" fmla="*/ 47 w 88"/>
                <a:gd name="T5" fmla="*/ 0 h 131"/>
                <a:gd name="T6" fmla="*/ 0 w 88"/>
                <a:gd name="T7" fmla="*/ 63 h 131"/>
                <a:gd name="T8" fmla="*/ 88 w 8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31">
                  <a:moveTo>
                    <a:pt x="88" y="131"/>
                  </a:moveTo>
                  <a:lnTo>
                    <a:pt x="49" y="0"/>
                  </a:lnTo>
                  <a:lnTo>
                    <a:pt x="47" y="0"/>
                  </a:lnTo>
                  <a:lnTo>
                    <a:pt x="0" y="63"/>
                  </a:lnTo>
                  <a:lnTo>
                    <a:pt x="88" y="131"/>
                  </a:ln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5" name="ï$ḷidè"/>
            <p:cNvSpPr/>
            <p:nvPr>
              <p:custDataLst>
                <p:tags r:id="rId143"/>
              </p:custDataLst>
            </p:nvPr>
          </p:nvSpPr>
          <p:spPr bwMode="auto">
            <a:xfrm>
              <a:off x="4225926" y="4506913"/>
              <a:ext cx="219075" cy="217488"/>
            </a:xfrm>
            <a:custGeom>
              <a:avLst/>
              <a:gdLst>
                <a:gd name="T0" fmla="*/ 80 w 138"/>
                <a:gd name="T1" fmla="*/ 0 h 137"/>
                <a:gd name="T2" fmla="*/ 0 w 138"/>
                <a:gd name="T3" fmla="*/ 79 h 137"/>
                <a:gd name="T4" fmla="*/ 54 w 138"/>
                <a:gd name="T5" fmla="*/ 137 h 137"/>
                <a:gd name="T6" fmla="*/ 138 w 138"/>
                <a:gd name="T7" fmla="*/ 54 h 137"/>
                <a:gd name="T8" fmla="*/ 80 w 138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7">
                  <a:moveTo>
                    <a:pt x="80" y="0"/>
                  </a:moveTo>
                  <a:lnTo>
                    <a:pt x="0" y="79"/>
                  </a:lnTo>
                  <a:lnTo>
                    <a:pt x="54" y="137"/>
                  </a:lnTo>
                  <a:lnTo>
                    <a:pt x="138" y="5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6" name="îŝḷiḑe"/>
            <p:cNvSpPr/>
            <p:nvPr>
              <p:custDataLst>
                <p:tags r:id="rId144"/>
              </p:custDataLst>
            </p:nvPr>
          </p:nvSpPr>
          <p:spPr bwMode="auto">
            <a:xfrm>
              <a:off x="4313238" y="4508500"/>
              <a:ext cx="131763" cy="215900"/>
            </a:xfrm>
            <a:custGeom>
              <a:avLst/>
              <a:gdLst>
                <a:gd name="T0" fmla="*/ 27 w 83"/>
                <a:gd name="T1" fmla="*/ 0 h 136"/>
                <a:gd name="T2" fmla="*/ 0 w 83"/>
                <a:gd name="T3" fmla="*/ 136 h 136"/>
                <a:gd name="T4" fmla="*/ 83 w 83"/>
                <a:gd name="T5" fmla="*/ 53 h 136"/>
                <a:gd name="T6" fmla="*/ 27 w 83"/>
                <a:gd name="T7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36">
                  <a:moveTo>
                    <a:pt x="27" y="0"/>
                  </a:moveTo>
                  <a:lnTo>
                    <a:pt x="0" y="136"/>
                  </a:lnTo>
                  <a:lnTo>
                    <a:pt x="83" y="5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7" name="îšlíďé"/>
            <p:cNvSpPr/>
            <p:nvPr>
              <p:custDataLst>
                <p:tags r:id="rId145"/>
              </p:custDataLst>
            </p:nvPr>
          </p:nvSpPr>
          <p:spPr bwMode="auto">
            <a:xfrm>
              <a:off x="5745163" y="1474788"/>
              <a:ext cx="927100" cy="152400"/>
            </a:xfrm>
            <a:custGeom>
              <a:avLst/>
              <a:gdLst>
                <a:gd name="T0" fmla="*/ 38 w 485"/>
                <a:gd name="T1" fmla="*/ 75 h 80"/>
                <a:gd name="T2" fmla="*/ 317 w 485"/>
                <a:gd name="T3" fmla="*/ 40 h 80"/>
                <a:gd name="T4" fmla="*/ 425 w 485"/>
                <a:gd name="T5" fmla="*/ 65 h 80"/>
                <a:gd name="T6" fmla="*/ 426 w 485"/>
                <a:gd name="T7" fmla="*/ 66 h 80"/>
                <a:gd name="T8" fmla="*/ 440 w 485"/>
                <a:gd name="T9" fmla="*/ 71 h 80"/>
                <a:gd name="T10" fmla="*/ 440 w 485"/>
                <a:gd name="T11" fmla="*/ 71 h 80"/>
                <a:gd name="T12" fmla="*/ 459 w 485"/>
                <a:gd name="T13" fmla="*/ 80 h 80"/>
                <a:gd name="T14" fmla="*/ 469 w 485"/>
                <a:gd name="T15" fmla="*/ 66 h 80"/>
                <a:gd name="T16" fmla="*/ 485 w 485"/>
                <a:gd name="T17" fmla="*/ 78 h 80"/>
                <a:gd name="T18" fmla="*/ 485 w 485"/>
                <a:gd name="T19" fmla="*/ 78 h 80"/>
                <a:gd name="T20" fmla="*/ 445 w 485"/>
                <a:gd name="T21" fmla="*/ 52 h 80"/>
                <a:gd name="T22" fmla="*/ 432 w 485"/>
                <a:gd name="T23" fmla="*/ 45 h 80"/>
                <a:gd name="T24" fmla="*/ 432 w 485"/>
                <a:gd name="T25" fmla="*/ 45 h 80"/>
                <a:gd name="T26" fmla="*/ 395 w 485"/>
                <a:gd name="T27" fmla="*/ 32 h 80"/>
                <a:gd name="T28" fmla="*/ 303 w 485"/>
                <a:gd name="T29" fmla="*/ 11 h 80"/>
                <a:gd name="T30" fmla="*/ 0 w 485"/>
                <a:gd name="T31" fmla="*/ 58 h 80"/>
                <a:gd name="T32" fmla="*/ 0 w 485"/>
                <a:gd name="T33" fmla="*/ 58 h 80"/>
                <a:gd name="T34" fmla="*/ 14 w 485"/>
                <a:gd name="T35" fmla="*/ 51 h 80"/>
                <a:gd name="T36" fmla="*/ 38 w 485"/>
                <a:gd name="T37" fmla="*/ 7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5" h="80">
                  <a:moveTo>
                    <a:pt x="38" y="75"/>
                  </a:moveTo>
                  <a:cubicBezTo>
                    <a:pt x="118" y="40"/>
                    <a:pt x="225" y="30"/>
                    <a:pt x="317" y="40"/>
                  </a:cubicBezTo>
                  <a:cubicBezTo>
                    <a:pt x="357" y="44"/>
                    <a:pt x="394" y="54"/>
                    <a:pt x="425" y="65"/>
                  </a:cubicBezTo>
                  <a:cubicBezTo>
                    <a:pt x="425" y="65"/>
                    <a:pt x="425" y="65"/>
                    <a:pt x="426" y="66"/>
                  </a:cubicBezTo>
                  <a:cubicBezTo>
                    <a:pt x="431" y="67"/>
                    <a:pt x="435" y="69"/>
                    <a:pt x="440" y="71"/>
                  </a:cubicBezTo>
                  <a:cubicBezTo>
                    <a:pt x="440" y="71"/>
                    <a:pt x="440" y="71"/>
                    <a:pt x="440" y="71"/>
                  </a:cubicBezTo>
                  <a:cubicBezTo>
                    <a:pt x="447" y="74"/>
                    <a:pt x="453" y="77"/>
                    <a:pt x="459" y="80"/>
                  </a:cubicBezTo>
                  <a:cubicBezTo>
                    <a:pt x="463" y="75"/>
                    <a:pt x="466" y="70"/>
                    <a:pt x="469" y="66"/>
                  </a:cubicBezTo>
                  <a:cubicBezTo>
                    <a:pt x="476" y="70"/>
                    <a:pt x="482" y="74"/>
                    <a:pt x="485" y="78"/>
                  </a:cubicBezTo>
                  <a:cubicBezTo>
                    <a:pt x="485" y="78"/>
                    <a:pt x="485" y="78"/>
                    <a:pt x="485" y="78"/>
                  </a:cubicBezTo>
                  <a:cubicBezTo>
                    <a:pt x="478" y="70"/>
                    <a:pt x="464" y="61"/>
                    <a:pt x="445" y="52"/>
                  </a:cubicBezTo>
                  <a:cubicBezTo>
                    <a:pt x="441" y="50"/>
                    <a:pt x="436" y="48"/>
                    <a:pt x="432" y="45"/>
                  </a:cubicBezTo>
                  <a:cubicBezTo>
                    <a:pt x="432" y="45"/>
                    <a:pt x="432" y="45"/>
                    <a:pt x="432" y="45"/>
                  </a:cubicBezTo>
                  <a:cubicBezTo>
                    <a:pt x="421" y="41"/>
                    <a:pt x="408" y="36"/>
                    <a:pt x="395" y="32"/>
                  </a:cubicBezTo>
                  <a:cubicBezTo>
                    <a:pt x="368" y="23"/>
                    <a:pt x="336" y="15"/>
                    <a:pt x="303" y="11"/>
                  </a:cubicBezTo>
                  <a:cubicBezTo>
                    <a:pt x="202" y="0"/>
                    <a:pt x="82" y="14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5" y="56"/>
                    <a:pt x="10" y="53"/>
                    <a:pt x="14" y="51"/>
                  </a:cubicBezTo>
                  <a:cubicBezTo>
                    <a:pt x="22" y="59"/>
                    <a:pt x="30" y="67"/>
                    <a:pt x="38" y="75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8" name="îṩļíḍè"/>
            <p:cNvSpPr/>
            <p:nvPr>
              <p:custDataLst>
                <p:tags r:id="rId146"/>
              </p:custDataLst>
            </p:nvPr>
          </p:nvSpPr>
          <p:spPr bwMode="auto">
            <a:xfrm>
              <a:off x="5745163" y="1571625"/>
              <a:ext cx="73025" cy="60325"/>
            </a:xfrm>
            <a:custGeom>
              <a:avLst/>
              <a:gdLst>
                <a:gd name="T0" fmla="*/ 38 w 38"/>
                <a:gd name="T1" fmla="*/ 24 h 31"/>
                <a:gd name="T2" fmla="*/ 14 w 38"/>
                <a:gd name="T3" fmla="*/ 0 h 31"/>
                <a:gd name="T4" fmla="*/ 0 w 38"/>
                <a:gd name="T5" fmla="*/ 7 h 31"/>
                <a:gd name="T6" fmla="*/ 23 w 38"/>
                <a:gd name="T7" fmla="*/ 31 h 31"/>
                <a:gd name="T8" fmla="*/ 38 w 38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1">
                  <a:moveTo>
                    <a:pt x="38" y="24"/>
                  </a:moveTo>
                  <a:cubicBezTo>
                    <a:pt x="30" y="16"/>
                    <a:pt x="22" y="8"/>
                    <a:pt x="14" y="0"/>
                  </a:cubicBezTo>
                  <a:cubicBezTo>
                    <a:pt x="10" y="2"/>
                    <a:pt x="5" y="5"/>
                    <a:pt x="0" y="7"/>
                  </a:cubicBezTo>
                  <a:cubicBezTo>
                    <a:pt x="8" y="15"/>
                    <a:pt x="16" y="23"/>
                    <a:pt x="23" y="31"/>
                  </a:cubicBezTo>
                  <a:cubicBezTo>
                    <a:pt x="28" y="29"/>
                    <a:pt x="33" y="26"/>
                    <a:pt x="38" y="24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9" name="iṡḻïḋe"/>
            <p:cNvSpPr/>
            <p:nvPr>
              <p:custDataLst>
                <p:tags r:id="rId147"/>
              </p:custDataLst>
            </p:nvPr>
          </p:nvSpPr>
          <p:spPr bwMode="auto">
            <a:xfrm>
              <a:off x="6623051" y="1601788"/>
              <a:ext cx="49213" cy="47625"/>
            </a:xfrm>
            <a:custGeom>
              <a:avLst/>
              <a:gdLst>
                <a:gd name="T0" fmla="*/ 10 w 26"/>
                <a:gd name="T1" fmla="*/ 0 h 25"/>
                <a:gd name="T2" fmla="*/ 0 w 26"/>
                <a:gd name="T3" fmla="*/ 14 h 25"/>
                <a:gd name="T4" fmla="*/ 20 w 26"/>
                <a:gd name="T5" fmla="*/ 25 h 25"/>
                <a:gd name="T6" fmla="*/ 26 w 26"/>
                <a:gd name="T7" fmla="*/ 12 h 25"/>
                <a:gd name="T8" fmla="*/ 10 w 2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5">
                  <a:moveTo>
                    <a:pt x="10" y="0"/>
                  </a:moveTo>
                  <a:cubicBezTo>
                    <a:pt x="7" y="4"/>
                    <a:pt x="4" y="9"/>
                    <a:pt x="0" y="14"/>
                  </a:cubicBezTo>
                  <a:cubicBezTo>
                    <a:pt x="8" y="18"/>
                    <a:pt x="14" y="21"/>
                    <a:pt x="20" y="25"/>
                  </a:cubicBezTo>
                  <a:cubicBezTo>
                    <a:pt x="22" y="21"/>
                    <a:pt x="24" y="16"/>
                    <a:pt x="26" y="12"/>
                  </a:cubicBezTo>
                  <a:cubicBezTo>
                    <a:pt x="23" y="8"/>
                    <a:pt x="17" y="4"/>
                    <a:pt x="10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0">
            <a:off x="5801995" y="2934335"/>
            <a:ext cx="5066030" cy="1821126"/>
            <a:chOff x="7907593" y="3433235"/>
            <a:chExt cx="2213946" cy="602381"/>
          </a:xfrm>
        </p:grpSpPr>
        <p:sp>
          <p:nvSpPr>
            <p:cNvPr id="3" name="矩形 2"/>
            <p:cNvSpPr/>
            <p:nvPr>
              <p:custDataLst>
                <p:tags r:id="rId148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表演者：</a:t>
              </a:r>
              <a:endParaRPr lang="zh-CN" altLang="en-US" sz="28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149"/>
              </p:custDataLst>
            </p:nvPr>
          </p:nvSpPr>
          <p:spPr>
            <a:xfrm>
              <a:off x="7907593" y="3433235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备用</a:t>
              </a:r>
              <a:endParaRPr lang="zh-CN" altLang="en-US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1525" cy="685800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pic>
        <p:nvPicPr>
          <p:cNvPr id="52" name="图片 51" descr="金云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02815" y="2747645"/>
            <a:ext cx="2295525" cy="1099185"/>
          </a:xfrm>
          <a:prstGeom prst="rect">
            <a:avLst/>
          </a:prstGeom>
        </p:spPr>
      </p:pic>
      <p:grpSp>
        <p:nvGrpSpPr>
          <p:cNvPr id="74" name="组合 73"/>
          <p:cNvGrpSpPr/>
          <p:nvPr/>
        </p:nvGrpSpPr>
        <p:grpSpPr>
          <a:xfrm rot="0">
            <a:off x="5149215" y="2486025"/>
            <a:ext cx="5066030" cy="1882721"/>
            <a:chOff x="7907593" y="3412861"/>
            <a:chExt cx="2213946" cy="622755"/>
          </a:xfrm>
        </p:grpSpPr>
        <p:sp>
          <p:nvSpPr>
            <p:cNvPr id="76" name="矩形 75"/>
            <p:cNvSpPr/>
            <p:nvPr>
              <p:custDataLst>
                <p:tags r:id="rId5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表演者：</a:t>
              </a:r>
              <a:endParaRPr lang="zh-CN" altLang="en-US" sz="28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6"/>
              </p:custDataLst>
            </p:nvPr>
          </p:nvSpPr>
          <p:spPr>
            <a:xfrm>
              <a:off x="7907593" y="3412861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备用</a:t>
              </a:r>
              <a:r>
                <a:rPr lang="en-US" altLang="zh-CN" sz="3600" b="1" dirty="0">
                  <a:solidFill>
                    <a:srgbClr val="FFFAB7"/>
                  </a:solidFill>
                  <a:cs typeface="+mn-ea"/>
                  <a:sym typeface="+mn-lt"/>
                </a:rPr>
                <a:t> </a:t>
              </a:r>
              <a:endParaRPr lang="en-US" altLang="zh-CN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sp>
        <p:nvSpPr>
          <p:cNvPr id="48" name="Freeform 537"/>
          <p:cNvSpPr>
            <a:spLocks noEditPoints="1"/>
          </p:cNvSpPr>
          <p:nvPr/>
        </p:nvSpPr>
        <p:spPr bwMode="auto">
          <a:xfrm>
            <a:off x="1494624" y="1648060"/>
            <a:ext cx="3054064" cy="4140032"/>
          </a:xfrm>
          <a:custGeom>
            <a:avLst/>
            <a:gdLst>
              <a:gd name="T0" fmla="*/ 192 w 508"/>
              <a:gd name="T1" fmla="*/ 545 h 689"/>
              <a:gd name="T2" fmla="*/ 133 w 508"/>
              <a:gd name="T3" fmla="*/ 641 h 689"/>
              <a:gd name="T4" fmla="*/ 156 w 508"/>
              <a:gd name="T5" fmla="*/ 656 h 689"/>
              <a:gd name="T6" fmla="*/ 220 w 508"/>
              <a:gd name="T7" fmla="*/ 578 h 689"/>
              <a:gd name="T8" fmla="*/ 198 w 508"/>
              <a:gd name="T9" fmla="*/ 675 h 689"/>
              <a:gd name="T10" fmla="*/ 225 w 508"/>
              <a:gd name="T11" fmla="*/ 683 h 689"/>
              <a:gd name="T12" fmla="*/ 280 w 508"/>
              <a:gd name="T13" fmla="*/ 506 h 689"/>
              <a:gd name="T14" fmla="*/ 241 w 508"/>
              <a:gd name="T15" fmla="*/ 389 h 689"/>
              <a:gd name="T16" fmla="*/ 236 w 508"/>
              <a:gd name="T17" fmla="*/ 357 h 689"/>
              <a:gd name="T18" fmla="*/ 273 w 508"/>
              <a:gd name="T19" fmla="*/ 369 h 689"/>
              <a:gd name="T20" fmla="*/ 253 w 508"/>
              <a:gd name="T21" fmla="*/ 305 h 689"/>
              <a:gd name="T22" fmla="*/ 291 w 508"/>
              <a:gd name="T23" fmla="*/ 104 h 689"/>
              <a:gd name="T24" fmla="*/ 256 w 508"/>
              <a:gd name="T25" fmla="*/ 144 h 689"/>
              <a:gd name="T26" fmla="*/ 229 w 508"/>
              <a:gd name="T27" fmla="*/ 102 h 689"/>
              <a:gd name="T28" fmla="*/ 255 w 508"/>
              <a:gd name="T29" fmla="*/ 159 h 689"/>
              <a:gd name="T30" fmla="*/ 262 w 508"/>
              <a:gd name="T31" fmla="*/ 148 h 689"/>
              <a:gd name="T32" fmla="*/ 298 w 508"/>
              <a:gd name="T33" fmla="*/ 167 h 689"/>
              <a:gd name="T34" fmla="*/ 276 w 508"/>
              <a:gd name="T35" fmla="*/ 197 h 689"/>
              <a:gd name="T36" fmla="*/ 313 w 508"/>
              <a:gd name="T37" fmla="*/ 196 h 689"/>
              <a:gd name="T38" fmla="*/ 307 w 508"/>
              <a:gd name="T39" fmla="*/ 221 h 689"/>
              <a:gd name="T40" fmla="*/ 332 w 508"/>
              <a:gd name="T41" fmla="*/ 177 h 689"/>
              <a:gd name="T42" fmla="*/ 332 w 508"/>
              <a:gd name="T43" fmla="*/ 177 h 689"/>
              <a:gd name="T44" fmla="*/ 266 w 508"/>
              <a:gd name="T45" fmla="*/ 214 h 689"/>
              <a:gd name="T46" fmla="*/ 320 w 508"/>
              <a:gd name="T47" fmla="*/ 252 h 689"/>
              <a:gd name="T48" fmla="*/ 288 w 508"/>
              <a:gd name="T49" fmla="*/ 274 h 689"/>
              <a:gd name="T50" fmla="*/ 223 w 508"/>
              <a:gd name="T51" fmla="*/ 281 h 689"/>
              <a:gd name="T52" fmla="*/ 231 w 508"/>
              <a:gd name="T53" fmla="*/ 194 h 689"/>
              <a:gd name="T54" fmla="*/ 231 w 508"/>
              <a:gd name="T55" fmla="*/ 194 h 689"/>
              <a:gd name="T56" fmla="*/ 127 w 508"/>
              <a:gd name="T57" fmla="*/ 271 h 689"/>
              <a:gd name="T58" fmla="*/ 137 w 508"/>
              <a:gd name="T59" fmla="*/ 270 h 689"/>
              <a:gd name="T60" fmla="*/ 140 w 508"/>
              <a:gd name="T61" fmla="*/ 177 h 689"/>
              <a:gd name="T62" fmla="*/ 105 w 508"/>
              <a:gd name="T63" fmla="*/ 179 h 689"/>
              <a:gd name="T64" fmla="*/ 180 w 508"/>
              <a:gd name="T65" fmla="*/ 196 h 689"/>
              <a:gd name="T66" fmla="*/ 207 w 508"/>
              <a:gd name="T67" fmla="*/ 209 h 689"/>
              <a:gd name="T68" fmla="*/ 243 w 508"/>
              <a:gd name="T69" fmla="*/ 160 h 689"/>
              <a:gd name="T70" fmla="*/ 200 w 508"/>
              <a:gd name="T71" fmla="*/ 124 h 689"/>
              <a:gd name="T72" fmla="*/ 161 w 508"/>
              <a:gd name="T73" fmla="*/ 150 h 689"/>
              <a:gd name="T74" fmla="*/ 186 w 508"/>
              <a:gd name="T75" fmla="*/ 182 h 689"/>
              <a:gd name="T76" fmla="*/ 149 w 508"/>
              <a:gd name="T77" fmla="*/ 153 h 689"/>
              <a:gd name="T78" fmla="*/ 146 w 508"/>
              <a:gd name="T79" fmla="*/ 212 h 689"/>
              <a:gd name="T80" fmla="*/ 363 w 508"/>
              <a:gd name="T81" fmla="*/ 211 h 689"/>
              <a:gd name="T82" fmla="*/ 420 w 508"/>
              <a:gd name="T83" fmla="*/ 181 h 689"/>
              <a:gd name="T84" fmla="*/ 420 w 508"/>
              <a:gd name="T85" fmla="*/ 187 h 689"/>
              <a:gd name="T86" fmla="*/ 466 w 508"/>
              <a:gd name="T87" fmla="*/ 192 h 689"/>
              <a:gd name="T88" fmla="*/ 382 w 508"/>
              <a:gd name="T89" fmla="*/ 274 h 689"/>
              <a:gd name="T90" fmla="*/ 332 w 508"/>
              <a:gd name="T91" fmla="*/ 94 h 689"/>
              <a:gd name="T92" fmla="*/ 297 w 508"/>
              <a:gd name="T93" fmla="*/ 111 h 689"/>
              <a:gd name="T94" fmla="*/ 237 w 508"/>
              <a:gd name="T95" fmla="*/ 58 h 689"/>
              <a:gd name="T96" fmla="*/ 275 w 508"/>
              <a:gd name="T97" fmla="*/ 25 h 689"/>
              <a:gd name="T98" fmla="*/ 222 w 508"/>
              <a:gd name="T99" fmla="*/ 29 h 689"/>
              <a:gd name="T100" fmla="*/ 222 w 508"/>
              <a:gd name="T101" fmla="*/ 29 h 689"/>
              <a:gd name="T102" fmla="*/ 289 w 508"/>
              <a:gd name="T103" fmla="*/ 36 h 689"/>
              <a:gd name="T104" fmla="*/ 250 w 508"/>
              <a:gd name="T105" fmla="*/ 22 h 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08" h="689">
                <a:moveTo>
                  <a:pt x="241" y="389"/>
                </a:moveTo>
                <a:cubicBezTo>
                  <a:pt x="229" y="482"/>
                  <a:pt x="183" y="559"/>
                  <a:pt x="107" y="618"/>
                </a:cubicBezTo>
                <a:cubicBezTo>
                  <a:pt x="102" y="623"/>
                  <a:pt x="113" y="628"/>
                  <a:pt x="112" y="626"/>
                </a:cubicBezTo>
                <a:cubicBezTo>
                  <a:pt x="137" y="611"/>
                  <a:pt x="190" y="547"/>
                  <a:pt x="192" y="545"/>
                </a:cubicBezTo>
                <a:cubicBezTo>
                  <a:pt x="193" y="544"/>
                  <a:pt x="182" y="567"/>
                  <a:pt x="119" y="628"/>
                </a:cubicBezTo>
                <a:cubicBezTo>
                  <a:pt x="118" y="634"/>
                  <a:pt x="120" y="636"/>
                  <a:pt x="125" y="636"/>
                </a:cubicBezTo>
                <a:cubicBezTo>
                  <a:pt x="173" y="589"/>
                  <a:pt x="191" y="560"/>
                  <a:pt x="194" y="557"/>
                </a:cubicBezTo>
                <a:cubicBezTo>
                  <a:pt x="199" y="553"/>
                  <a:pt x="182" y="582"/>
                  <a:pt x="133" y="641"/>
                </a:cubicBezTo>
                <a:cubicBezTo>
                  <a:pt x="132" y="645"/>
                  <a:pt x="134" y="647"/>
                  <a:pt x="139" y="648"/>
                </a:cubicBezTo>
                <a:cubicBezTo>
                  <a:pt x="194" y="582"/>
                  <a:pt x="212" y="551"/>
                  <a:pt x="212" y="548"/>
                </a:cubicBezTo>
                <a:cubicBezTo>
                  <a:pt x="214" y="548"/>
                  <a:pt x="188" y="594"/>
                  <a:pt x="149" y="651"/>
                </a:cubicBezTo>
                <a:cubicBezTo>
                  <a:pt x="149" y="655"/>
                  <a:pt x="151" y="657"/>
                  <a:pt x="156" y="656"/>
                </a:cubicBezTo>
                <a:cubicBezTo>
                  <a:pt x="198" y="601"/>
                  <a:pt x="210" y="576"/>
                  <a:pt x="210" y="575"/>
                </a:cubicBezTo>
                <a:cubicBezTo>
                  <a:pt x="211" y="573"/>
                  <a:pt x="194" y="612"/>
                  <a:pt x="164" y="660"/>
                </a:cubicBezTo>
                <a:cubicBezTo>
                  <a:pt x="165" y="664"/>
                  <a:pt x="166" y="667"/>
                  <a:pt x="173" y="663"/>
                </a:cubicBezTo>
                <a:cubicBezTo>
                  <a:pt x="209" y="602"/>
                  <a:pt x="222" y="569"/>
                  <a:pt x="220" y="578"/>
                </a:cubicBezTo>
                <a:cubicBezTo>
                  <a:pt x="218" y="585"/>
                  <a:pt x="206" y="618"/>
                  <a:pt x="180" y="669"/>
                </a:cubicBezTo>
                <a:cubicBezTo>
                  <a:pt x="182" y="675"/>
                  <a:pt x="185" y="674"/>
                  <a:pt x="188" y="673"/>
                </a:cubicBezTo>
                <a:cubicBezTo>
                  <a:pt x="226" y="599"/>
                  <a:pt x="239" y="560"/>
                  <a:pt x="237" y="560"/>
                </a:cubicBezTo>
                <a:cubicBezTo>
                  <a:pt x="238" y="567"/>
                  <a:pt x="225" y="611"/>
                  <a:pt x="198" y="675"/>
                </a:cubicBezTo>
                <a:cubicBezTo>
                  <a:pt x="199" y="679"/>
                  <a:pt x="203" y="679"/>
                  <a:pt x="207" y="677"/>
                </a:cubicBezTo>
                <a:cubicBezTo>
                  <a:pt x="238" y="604"/>
                  <a:pt x="253" y="558"/>
                  <a:pt x="254" y="544"/>
                </a:cubicBezTo>
                <a:cubicBezTo>
                  <a:pt x="250" y="567"/>
                  <a:pt x="248" y="602"/>
                  <a:pt x="215" y="678"/>
                </a:cubicBezTo>
                <a:cubicBezTo>
                  <a:pt x="215" y="685"/>
                  <a:pt x="219" y="686"/>
                  <a:pt x="225" y="683"/>
                </a:cubicBezTo>
                <a:cubicBezTo>
                  <a:pt x="254" y="599"/>
                  <a:pt x="266" y="551"/>
                  <a:pt x="264" y="548"/>
                </a:cubicBezTo>
                <a:cubicBezTo>
                  <a:pt x="267" y="551"/>
                  <a:pt x="260" y="598"/>
                  <a:pt x="235" y="681"/>
                </a:cubicBezTo>
                <a:cubicBezTo>
                  <a:pt x="235" y="686"/>
                  <a:pt x="238" y="687"/>
                  <a:pt x="245" y="684"/>
                </a:cubicBezTo>
                <a:cubicBezTo>
                  <a:pt x="276" y="575"/>
                  <a:pt x="280" y="509"/>
                  <a:pt x="280" y="506"/>
                </a:cubicBezTo>
                <a:cubicBezTo>
                  <a:pt x="282" y="536"/>
                  <a:pt x="278" y="581"/>
                  <a:pt x="253" y="684"/>
                </a:cubicBezTo>
                <a:cubicBezTo>
                  <a:pt x="254" y="687"/>
                  <a:pt x="257" y="689"/>
                  <a:pt x="263" y="687"/>
                </a:cubicBezTo>
                <a:cubicBezTo>
                  <a:pt x="288" y="588"/>
                  <a:pt x="301" y="489"/>
                  <a:pt x="278" y="387"/>
                </a:cubicBezTo>
                <a:cubicBezTo>
                  <a:pt x="266" y="395"/>
                  <a:pt x="254" y="395"/>
                  <a:pt x="241" y="389"/>
                </a:cubicBezTo>
                <a:close/>
                <a:moveTo>
                  <a:pt x="260" y="332"/>
                </a:moveTo>
                <a:cubicBezTo>
                  <a:pt x="274" y="332"/>
                  <a:pt x="285" y="343"/>
                  <a:pt x="285" y="356"/>
                </a:cubicBezTo>
                <a:cubicBezTo>
                  <a:pt x="286" y="370"/>
                  <a:pt x="275" y="381"/>
                  <a:pt x="261" y="381"/>
                </a:cubicBezTo>
                <a:cubicBezTo>
                  <a:pt x="248" y="382"/>
                  <a:pt x="237" y="371"/>
                  <a:pt x="236" y="357"/>
                </a:cubicBezTo>
                <a:cubicBezTo>
                  <a:pt x="236" y="344"/>
                  <a:pt x="247" y="333"/>
                  <a:pt x="260" y="332"/>
                </a:cubicBezTo>
                <a:close/>
                <a:moveTo>
                  <a:pt x="248" y="345"/>
                </a:moveTo>
                <a:cubicBezTo>
                  <a:pt x="273" y="344"/>
                  <a:pt x="273" y="344"/>
                  <a:pt x="273" y="344"/>
                </a:cubicBezTo>
                <a:cubicBezTo>
                  <a:pt x="273" y="369"/>
                  <a:pt x="273" y="369"/>
                  <a:pt x="273" y="369"/>
                </a:cubicBezTo>
                <a:cubicBezTo>
                  <a:pt x="249" y="369"/>
                  <a:pt x="249" y="369"/>
                  <a:pt x="249" y="369"/>
                </a:cubicBezTo>
                <a:cubicBezTo>
                  <a:pt x="248" y="345"/>
                  <a:pt x="248" y="345"/>
                  <a:pt x="248" y="345"/>
                </a:cubicBezTo>
                <a:close/>
                <a:moveTo>
                  <a:pt x="253" y="332"/>
                </a:moveTo>
                <a:cubicBezTo>
                  <a:pt x="253" y="305"/>
                  <a:pt x="253" y="305"/>
                  <a:pt x="253" y="305"/>
                </a:cubicBezTo>
                <a:cubicBezTo>
                  <a:pt x="270" y="304"/>
                  <a:pt x="270" y="304"/>
                  <a:pt x="270" y="304"/>
                </a:cubicBezTo>
                <a:cubicBezTo>
                  <a:pt x="269" y="331"/>
                  <a:pt x="269" y="331"/>
                  <a:pt x="269" y="331"/>
                </a:cubicBezTo>
                <a:cubicBezTo>
                  <a:pt x="253" y="332"/>
                  <a:pt x="253" y="332"/>
                  <a:pt x="253" y="332"/>
                </a:cubicBezTo>
                <a:close/>
                <a:moveTo>
                  <a:pt x="291" y="104"/>
                </a:moveTo>
                <a:cubicBezTo>
                  <a:pt x="296" y="90"/>
                  <a:pt x="294" y="79"/>
                  <a:pt x="286" y="71"/>
                </a:cubicBezTo>
                <a:cubicBezTo>
                  <a:pt x="277" y="77"/>
                  <a:pt x="270" y="81"/>
                  <a:pt x="267" y="87"/>
                </a:cubicBezTo>
                <a:cubicBezTo>
                  <a:pt x="272" y="93"/>
                  <a:pt x="281" y="98"/>
                  <a:pt x="291" y="104"/>
                </a:cubicBezTo>
                <a:close/>
                <a:moveTo>
                  <a:pt x="256" y="144"/>
                </a:moveTo>
                <a:cubicBezTo>
                  <a:pt x="277" y="115"/>
                  <a:pt x="277" y="115"/>
                  <a:pt x="277" y="115"/>
                </a:cubicBezTo>
                <a:cubicBezTo>
                  <a:pt x="265" y="86"/>
                  <a:pt x="247" y="87"/>
                  <a:pt x="236" y="115"/>
                </a:cubicBezTo>
                <a:cubicBezTo>
                  <a:pt x="256" y="144"/>
                  <a:pt x="256" y="144"/>
                  <a:pt x="256" y="144"/>
                </a:cubicBezTo>
                <a:close/>
                <a:moveTo>
                  <a:pt x="229" y="102"/>
                </a:moveTo>
                <a:cubicBezTo>
                  <a:pt x="242" y="84"/>
                  <a:pt x="260" y="73"/>
                  <a:pt x="282" y="67"/>
                </a:cubicBezTo>
                <a:cubicBezTo>
                  <a:pt x="289" y="54"/>
                  <a:pt x="285" y="47"/>
                  <a:pt x="270" y="47"/>
                </a:cubicBezTo>
                <a:cubicBezTo>
                  <a:pt x="238" y="58"/>
                  <a:pt x="222" y="76"/>
                  <a:pt x="229" y="102"/>
                </a:cubicBezTo>
                <a:close/>
                <a:moveTo>
                  <a:pt x="255" y="159"/>
                </a:moveTo>
                <a:cubicBezTo>
                  <a:pt x="232" y="174"/>
                  <a:pt x="233" y="187"/>
                  <a:pt x="258" y="202"/>
                </a:cubicBezTo>
                <a:cubicBezTo>
                  <a:pt x="282" y="181"/>
                  <a:pt x="280" y="173"/>
                  <a:pt x="255" y="159"/>
                </a:cubicBezTo>
                <a:close/>
                <a:moveTo>
                  <a:pt x="284" y="121"/>
                </a:moveTo>
                <a:cubicBezTo>
                  <a:pt x="278" y="126"/>
                  <a:pt x="264" y="143"/>
                  <a:pt x="262" y="148"/>
                </a:cubicBezTo>
                <a:cubicBezTo>
                  <a:pt x="260" y="152"/>
                  <a:pt x="276" y="167"/>
                  <a:pt x="284" y="162"/>
                </a:cubicBezTo>
                <a:cubicBezTo>
                  <a:pt x="319" y="142"/>
                  <a:pt x="293" y="114"/>
                  <a:pt x="284" y="121"/>
                </a:cubicBezTo>
                <a:close/>
                <a:moveTo>
                  <a:pt x="312" y="141"/>
                </a:moveTo>
                <a:cubicBezTo>
                  <a:pt x="308" y="148"/>
                  <a:pt x="297" y="162"/>
                  <a:pt x="298" y="167"/>
                </a:cubicBezTo>
                <a:cubicBezTo>
                  <a:pt x="299" y="172"/>
                  <a:pt x="302" y="181"/>
                  <a:pt x="320" y="176"/>
                </a:cubicBezTo>
                <a:cubicBezTo>
                  <a:pt x="342" y="158"/>
                  <a:pt x="316" y="134"/>
                  <a:pt x="312" y="141"/>
                </a:cubicBezTo>
                <a:close/>
                <a:moveTo>
                  <a:pt x="293" y="178"/>
                </a:moveTo>
                <a:cubicBezTo>
                  <a:pt x="286" y="184"/>
                  <a:pt x="280" y="191"/>
                  <a:pt x="276" y="197"/>
                </a:cubicBezTo>
                <a:cubicBezTo>
                  <a:pt x="274" y="202"/>
                  <a:pt x="275" y="205"/>
                  <a:pt x="278" y="207"/>
                </a:cubicBezTo>
                <a:cubicBezTo>
                  <a:pt x="291" y="214"/>
                  <a:pt x="291" y="214"/>
                  <a:pt x="291" y="214"/>
                </a:cubicBezTo>
                <a:cubicBezTo>
                  <a:pt x="296" y="216"/>
                  <a:pt x="300" y="215"/>
                  <a:pt x="304" y="212"/>
                </a:cubicBezTo>
                <a:cubicBezTo>
                  <a:pt x="313" y="196"/>
                  <a:pt x="313" y="196"/>
                  <a:pt x="313" y="196"/>
                </a:cubicBezTo>
                <a:cubicBezTo>
                  <a:pt x="314" y="191"/>
                  <a:pt x="309" y="188"/>
                  <a:pt x="303" y="186"/>
                </a:cubicBezTo>
                <a:cubicBezTo>
                  <a:pt x="299" y="185"/>
                  <a:pt x="295" y="183"/>
                  <a:pt x="293" y="178"/>
                </a:cubicBezTo>
                <a:close/>
                <a:moveTo>
                  <a:pt x="326" y="194"/>
                </a:moveTo>
                <a:cubicBezTo>
                  <a:pt x="320" y="204"/>
                  <a:pt x="314" y="214"/>
                  <a:pt x="307" y="221"/>
                </a:cubicBezTo>
                <a:cubicBezTo>
                  <a:pt x="304" y="227"/>
                  <a:pt x="306" y="230"/>
                  <a:pt x="313" y="232"/>
                </a:cubicBezTo>
                <a:cubicBezTo>
                  <a:pt x="323" y="238"/>
                  <a:pt x="331" y="238"/>
                  <a:pt x="335" y="229"/>
                </a:cubicBezTo>
                <a:cubicBezTo>
                  <a:pt x="351" y="209"/>
                  <a:pt x="347" y="197"/>
                  <a:pt x="326" y="194"/>
                </a:cubicBezTo>
                <a:close/>
                <a:moveTo>
                  <a:pt x="332" y="177"/>
                </a:moveTo>
                <a:cubicBezTo>
                  <a:pt x="324" y="183"/>
                  <a:pt x="325" y="187"/>
                  <a:pt x="335" y="187"/>
                </a:cubicBezTo>
                <a:cubicBezTo>
                  <a:pt x="341" y="188"/>
                  <a:pt x="350" y="202"/>
                  <a:pt x="352" y="191"/>
                </a:cubicBezTo>
                <a:cubicBezTo>
                  <a:pt x="359" y="176"/>
                  <a:pt x="352" y="167"/>
                  <a:pt x="337" y="162"/>
                </a:cubicBezTo>
                <a:cubicBezTo>
                  <a:pt x="332" y="177"/>
                  <a:pt x="332" y="177"/>
                  <a:pt x="332" y="177"/>
                </a:cubicBezTo>
                <a:close/>
                <a:moveTo>
                  <a:pt x="266" y="214"/>
                </a:moveTo>
                <a:cubicBezTo>
                  <a:pt x="262" y="222"/>
                  <a:pt x="256" y="231"/>
                  <a:pt x="248" y="240"/>
                </a:cubicBezTo>
                <a:cubicBezTo>
                  <a:pt x="243" y="246"/>
                  <a:pt x="247" y="253"/>
                  <a:pt x="262" y="260"/>
                </a:cubicBezTo>
                <a:cubicBezTo>
                  <a:pt x="291" y="232"/>
                  <a:pt x="286" y="220"/>
                  <a:pt x="266" y="214"/>
                </a:cubicBezTo>
                <a:close/>
                <a:moveTo>
                  <a:pt x="296" y="232"/>
                </a:moveTo>
                <a:cubicBezTo>
                  <a:pt x="291" y="241"/>
                  <a:pt x="287" y="248"/>
                  <a:pt x="283" y="255"/>
                </a:cubicBezTo>
                <a:cubicBezTo>
                  <a:pt x="276" y="259"/>
                  <a:pt x="284" y="265"/>
                  <a:pt x="298" y="271"/>
                </a:cubicBezTo>
                <a:cubicBezTo>
                  <a:pt x="301" y="274"/>
                  <a:pt x="310" y="265"/>
                  <a:pt x="320" y="252"/>
                </a:cubicBezTo>
                <a:cubicBezTo>
                  <a:pt x="326" y="241"/>
                  <a:pt x="304" y="239"/>
                  <a:pt x="296" y="232"/>
                </a:cubicBezTo>
                <a:close/>
                <a:moveTo>
                  <a:pt x="240" y="289"/>
                </a:moveTo>
                <a:cubicBezTo>
                  <a:pt x="251" y="284"/>
                  <a:pt x="262" y="277"/>
                  <a:pt x="271" y="265"/>
                </a:cubicBezTo>
                <a:cubicBezTo>
                  <a:pt x="288" y="274"/>
                  <a:pt x="288" y="274"/>
                  <a:pt x="288" y="274"/>
                </a:cubicBezTo>
                <a:cubicBezTo>
                  <a:pt x="294" y="278"/>
                  <a:pt x="293" y="284"/>
                  <a:pt x="280" y="294"/>
                </a:cubicBezTo>
                <a:cubicBezTo>
                  <a:pt x="263" y="307"/>
                  <a:pt x="250" y="304"/>
                  <a:pt x="240" y="289"/>
                </a:cubicBezTo>
                <a:close/>
                <a:moveTo>
                  <a:pt x="220" y="270"/>
                </a:moveTo>
                <a:cubicBezTo>
                  <a:pt x="216" y="273"/>
                  <a:pt x="217" y="277"/>
                  <a:pt x="223" y="281"/>
                </a:cubicBezTo>
                <a:cubicBezTo>
                  <a:pt x="228" y="286"/>
                  <a:pt x="237" y="283"/>
                  <a:pt x="252" y="275"/>
                </a:cubicBezTo>
                <a:cubicBezTo>
                  <a:pt x="259" y="267"/>
                  <a:pt x="252" y="263"/>
                  <a:pt x="242" y="258"/>
                </a:cubicBezTo>
                <a:cubicBezTo>
                  <a:pt x="235" y="248"/>
                  <a:pt x="235" y="254"/>
                  <a:pt x="220" y="270"/>
                </a:cubicBezTo>
                <a:close/>
                <a:moveTo>
                  <a:pt x="231" y="194"/>
                </a:moveTo>
                <a:cubicBezTo>
                  <a:pt x="227" y="201"/>
                  <a:pt x="222" y="208"/>
                  <a:pt x="216" y="214"/>
                </a:cubicBezTo>
                <a:cubicBezTo>
                  <a:pt x="219" y="222"/>
                  <a:pt x="226" y="229"/>
                  <a:pt x="236" y="235"/>
                </a:cubicBezTo>
                <a:cubicBezTo>
                  <a:pt x="245" y="226"/>
                  <a:pt x="252" y="218"/>
                  <a:pt x="253" y="212"/>
                </a:cubicBezTo>
                <a:cubicBezTo>
                  <a:pt x="244" y="207"/>
                  <a:pt x="237" y="201"/>
                  <a:pt x="231" y="194"/>
                </a:cubicBezTo>
                <a:close/>
                <a:moveTo>
                  <a:pt x="207" y="225"/>
                </a:moveTo>
                <a:cubicBezTo>
                  <a:pt x="185" y="237"/>
                  <a:pt x="185" y="248"/>
                  <a:pt x="209" y="266"/>
                </a:cubicBezTo>
                <a:cubicBezTo>
                  <a:pt x="238" y="246"/>
                  <a:pt x="229" y="242"/>
                  <a:pt x="207" y="225"/>
                </a:cubicBezTo>
                <a:close/>
                <a:moveTo>
                  <a:pt x="127" y="271"/>
                </a:moveTo>
                <a:cubicBezTo>
                  <a:pt x="147" y="280"/>
                  <a:pt x="166" y="280"/>
                  <a:pt x="184" y="264"/>
                </a:cubicBezTo>
                <a:cubicBezTo>
                  <a:pt x="197" y="273"/>
                  <a:pt x="201" y="282"/>
                  <a:pt x="187" y="290"/>
                </a:cubicBezTo>
                <a:cubicBezTo>
                  <a:pt x="163" y="308"/>
                  <a:pt x="120" y="302"/>
                  <a:pt x="127" y="271"/>
                </a:cubicBezTo>
                <a:close/>
                <a:moveTo>
                  <a:pt x="137" y="270"/>
                </a:moveTo>
                <a:cubicBezTo>
                  <a:pt x="143" y="256"/>
                  <a:pt x="155" y="247"/>
                  <a:pt x="172" y="243"/>
                </a:cubicBezTo>
                <a:cubicBezTo>
                  <a:pt x="168" y="203"/>
                  <a:pt x="94" y="259"/>
                  <a:pt x="137" y="270"/>
                </a:cubicBezTo>
                <a:close/>
                <a:moveTo>
                  <a:pt x="89" y="180"/>
                </a:moveTo>
                <a:cubicBezTo>
                  <a:pt x="93" y="160"/>
                  <a:pt x="134" y="161"/>
                  <a:pt x="140" y="177"/>
                </a:cubicBezTo>
                <a:cubicBezTo>
                  <a:pt x="122" y="171"/>
                  <a:pt x="106" y="170"/>
                  <a:pt x="89" y="180"/>
                </a:cubicBezTo>
                <a:close/>
                <a:moveTo>
                  <a:pt x="90" y="186"/>
                </a:moveTo>
                <a:cubicBezTo>
                  <a:pt x="86" y="213"/>
                  <a:pt x="140" y="215"/>
                  <a:pt x="144" y="196"/>
                </a:cubicBezTo>
                <a:cubicBezTo>
                  <a:pt x="121" y="200"/>
                  <a:pt x="107" y="196"/>
                  <a:pt x="105" y="179"/>
                </a:cubicBezTo>
                <a:cubicBezTo>
                  <a:pt x="90" y="186"/>
                  <a:pt x="90" y="186"/>
                  <a:pt x="90" y="186"/>
                </a:cubicBezTo>
                <a:close/>
                <a:moveTo>
                  <a:pt x="164" y="208"/>
                </a:moveTo>
                <a:cubicBezTo>
                  <a:pt x="182" y="233"/>
                  <a:pt x="182" y="233"/>
                  <a:pt x="182" y="233"/>
                </a:cubicBezTo>
                <a:cubicBezTo>
                  <a:pt x="198" y="223"/>
                  <a:pt x="206" y="219"/>
                  <a:pt x="180" y="196"/>
                </a:cubicBezTo>
                <a:cubicBezTo>
                  <a:pt x="169" y="191"/>
                  <a:pt x="158" y="199"/>
                  <a:pt x="164" y="208"/>
                </a:cubicBezTo>
                <a:close/>
                <a:moveTo>
                  <a:pt x="190" y="189"/>
                </a:moveTo>
                <a:cubicBezTo>
                  <a:pt x="213" y="166"/>
                  <a:pt x="213" y="166"/>
                  <a:pt x="213" y="166"/>
                </a:cubicBezTo>
                <a:cubicBezTo>
                  <a:pt x="226" y="175"/>
                  <a:pt x="229" y="182"/>
                  <a:pt x="207" y="209"/>
                </a:cubicBezTo>
                <a:cubicBezTo>
                  <a:pt x="190" y="189"/>
                  <a:pt x="190" y="189"/>
                  <a:pt x="190" y="189"/>
                </a:cubicBezTo>
                <a:close/>
                <a:moveTo>
                  <a:pt x="206" y="143"/>
                </a:moveTo>
                <a:cubicBezTo>
                  <a:pt x="198" y="133"/>
                  <a:pt x="216" y="116"/>
                  <a:pt x="226" y="128"/>
                </a:cubicBezTo>
                <a:cubicBezTo>
                  <a:pt x="246" y="146"/>
                  <a:pt x="249" y="153"/>
                  <a:pt x="243" y="160"/>
                </a:cubicBezTo>
                <a:cubicBezTo>
                  <a:pt x="229" y="175"/>
                  <a:pt x="221" y="164"/>
                  <a:pt x="206" y="143"/>
                </a:cubicBezTo>
                <a:close/>
                <a:moveTo>
                  <a:pt x="176" y="107"/>
                </a:moveTo>
                <a:cubicBezTo>
                  <a:pt x="190" y="95"/>
                  <a:pt x="213" y="95"/>
                  <a:pt x="217" y="109"/>
                </a:cubicBezTo>
                <a:cubicBezTo>
                  <a:pt x="200" y="124"/>
                  <a:pt x="200" y="124"/>
                  <a:pt x="200" y="124"/>
                </a:cubicBezTo>
                <a:cubicBezTo>
                  <a:pt x="195" y="118"/>
                  <a:pt x="186" y="112"/>
                  <a:pt x="176" y="107"/>
                </a:cubicBezTo>
                <a:close/>
                <a:moveTo>
                  <a:pt x="185" y="96"/>
                </a:moveTo>
                <a:cubicBezTo>
                  <a:pt x="158" y="103"/>
                  <a:pt x="154" y="116"/>
                  <a:pt x="171" y="134"/>
                </a:cubicBezTo>
                <a:cubicBezTo>
                  <a:pt x="180" y="143"/>
                  <a:pt x="173" y="147"/>
                  <a:pt x="161" y="150"/>
                </a:cubicBezTo>
                <a:cubicBezTo>
                  <a:pt x="117" y="149"/>
                  <a:pt x="120" y="73"/>
                  <a:pt x="185" y="96"/>
                </a:cubicBezTo>
                <a:close/>
                <a:moveTo>
                  <a:pt x="161" y="185"/>
                </a:moveTo>
                <a:cubicBezTo>
                  <a:pt x="160" y="176"/>
                  <a:pt x="179" y="149"/>
                  <a:pt x="191" y="146"/>
                </a:cubicBezTo>
                <a:cubicBezTo>
                  <a:pt x="204" y="156"/>
                  <a:pt x="204" y="163"/>
                  <a:pt x="186" y="182"/>
                </a:cubicBezTo>
                <a:cubicBezTo>
                  <a:pt x="186" y="182"/>
                  <a:pt x="161" y="185"/>
                  <a:pt x="161" y="185"/>
                </a:cubicBezTo>
                <a:close/>
                <a:moveTo>
                  <a:pt x="44" y="187"/>
                </a:moveTo>
                <a:cubicBezTo>
                  <a:pt x="67" y="160"/>
                  <a:pt x="99" y="147"/>
                  <a:pt x="146" y="163"/>
                </a:cubicBezTo>
                <a:cubicBezTo>
                  <a:pt x="151" y="165"/>
                  <a:pt x="157" y="160"/>
                  <a:pt x="149" y="153"/>
                </a:cubicBezTo>
                <a:cubicBezTo>
                  <a:pt x="87" y="113"/>
                  <a:pt x="32" y="149"/>
                  <a:pt x="44" y="187"/>
                </a:cubicBezTo>
                <a:close/>
                <a:moveTo>
                  <a:pt x="70" y="174"/>
                </a:moveTo>
                <a:cubicBezTo>
                  <a:pt x="0" y="224"/>
                  <a:pt x="87" y="270"/>
                  <a:pt x="153" y="223"/>
                </a:cubicBezTo>
                <a:cubicBezTo>
                  <a:pt x="157" y="214"/>
                  <a:pt x="154" y="209"/>
                  <a:pt x="146" y="212"/>
                </a:cubicBezTo>
                <a:cubicBezTo>
                  <a:pt x="101" y="226"/>
                  <a:pt x="64" y="218"/>
                  <a:pt x="70" y="174"/>
                </a:cubicBezTo>
                <a:close/>
                <a:moveTo>
                  <a:pt x="439" y="176"/>
                </a:moveTo>
                <a:cubicBezTo>
                  <a:pt x="508" y="228"/>
                  <a:pt x="420" y="272"/>
                  <a:pt x="355" y="222"/>
                </a:cubicBezTo>
                <a:cubicBezTo>
                  <a:pt x="351" y="213"/>
                  <a:pt x="354" y="208"/>
                  <a:pt x="363" y="211"/>
                </a:cubicBezTo>
                <a:cubicBezTo>
                  <a:pt x="407" y="227"/>
                  <a:pt x="444" y="220"/>
                  <a:pt x="439" y="176"/>
                </a:cubicBezTo>
                <a:close/>
                <a:moveTo>
                  <a:pt x="420" y="181"/>
                </a:moveTo>
                <a:cubicBezTo>
                  <a:pt x="417" y="160"/>
                  <a:pt x="376" y="162"/>
                  <a:pt x="369" y="180"/>
                </a:cubicBezTo>
                <a:cubicBezTo>
                  <a:pt x="386" y="173"/>
                  <a:pt x="404" y="172"/>
                  <a:pt x="420" y="181"/>
                </a:cubicBezTo>
                <a:close/>
                <a:moveTo>
                  <a:pt x="420" y="187"/>
                </a:moveTo>
                <a:cubicBezTo>
                  <a:pt x="425" y="213"/>
                  <a:pt x="371" y="217"/>
                  <a:pt x="365" y="199"/>
                </a:cubicBezTo>
                <a:cubicBezTo>
                  <a:pt x="389" y="201"/>
                  <a:pt x="403" y="197"/>
                  <a:pt x="404" y="180"/>
                </a:cubicBezTo>
                <a:cubicBezTo>
                  <a:pt x="420" y="187"/>
                  <a:pt x="420" y="187"/>
                  <a:pt x="420" y="187"/>
                </a:cubicBezTo>
                <a:close/>
                <a:moveTo>
                  <a:pt x="466" y="192"/>
                </a:moveTo>
                <a:cubicBezTo>
                  <a:pt x="445" y="163"/>
                  <a:pt x="413" y="149"/>
                  <a:pt x="366" y="162"/>
                </a:cubicBezTo>
                <a:cubicBezTo>
                  <a:pt x="361" y="164"/>
                  <a:pt x="355" y="158"/>
                  <a:pt x="364" y="152"/>
                </a:cubicBezTo>
                <a:cubicBezTo>
                  <a:pt x="428" y="116"/>
                  <a:pt x="481" y="155"/>
                  <a:pt x="466" y="192"/>
                </a:cubicBezTo>
                <a:close/>
                <a:moveTo>
                  <a:pt x="374" y="269"/>
                </a:moveTo>
                <a:cubicBezTo>
                  <a:pt x="366" y="256"/>
                  <a:pt x="355" y="247"/>
                  <a:pt x="338" y="243"/>
                </a:cubicBezTo>
                <a:cubicBezTo>
                  <a:pt x="341" y="204"/>
                  <a:pt x="410" y="254"/>
                  <a:pt x="374" y="269"/>
                </a:cubicBezTo>
                <a:close/>
                <a:moveTo>
                  <a:pt x="382" y="274"/>
                </a:moveTo>
                <a:cubicBezTo>
                  <a:pt x="361" y="282"/>
                  <a:pt x="342" y="280"/>
                  <a:pt x="325" y="263"/>
                </a:cubicBezTo>
                <a:cubicBezTo>
                  <a:pt x="312" y="271"/>
                  <a:pt x="308" y="279"/>
                  <a:pt x="321" y="289"/>
                </a:cubicBezTo>
                <a:cubicBezTo>
                  <a:pt x="343" y="309"/>
                  <a:pt x="387" y="305"/>
                  <a:pt x="382" y="274"/>
                </a:cubicBezTo>
                <a:close/>
                <a:moveTo>
                  <a:pt x="332" y="94"/>
                </a:moveTo>
                <a:cubicBezTo>
                  <a:pt x="358" y="102"/>
                  <a:pt x="362" y="115"/>
                  <a:pt x="344" y="133"/>
                </a:cubicBezTo>
                <a:cubicBezTo>
                  <a:pt x="335" y="141"/>
                  <a:pt x="336" y="156"/>
                  <a:pt x="356" y="151"/>
                </a:cubicBezTo>
                <a:cubicBezTo>
                  <a:pt x="389" y="143"/>
                  <a:pt x="396" y="78"/>
                  <a:pt x="332" y="94"/>
                </a:cubicBezTo>
                <a:close/>
                <a:moveTo>
                  <a:pt x="297" y="111"/>
                </a:moveTo>
                <a:cubicBezTo>
                  <a:pt x="314" y="121"/>
                  <a:pt x="314" y="121"/>
                  <a:pt x="314" y="121"/>
                </a:cubicBezTo>
                <a:cubicBezTo>
                  <a:pt x="327" y="119"/>
                  <a:pt x="338" y="115"/>
                  <a:pt x="345" y="108"/>
                </a:cubicBezTo>
                <a:cubicBezTo>
                  <a:pt x="330" y="93"/>
                  <a:pt x="314" y="94"/>
                  <a:pt x="297" y="111"/>
                </a:cubicBezTo>
                <a:close/>
                <a:moveTo>
                  <a:pt x="237" y="58"/>
                </a:moveTo>
                <a:cubicBezTo>
                  <a:pt x="239" y="45"/>
                  <a:pt x="239" y="45"/>
                  <a:pt x="239" y="45"/>
                </a:cubicBezTo>
                <a:cubicBezTo>
                  <a:pt x="186" y="63"/>
                  <a:pt x="200" y="0"/>
                  <a:pt x="241" y="32"/>
                </a:cubicBezTo>
                <a:cubicBezTo>
                  <a:pt x="243" y="19"/>
                  <a:pt x="247" y="9"/>
                  <a:pt x="255" y="6"/>
                </a:cubicBezTo>
                <a:cubicBezTo>
                  <a:pt x="267" y="3"/>
                  <a:pt x="276" y="12"/>
                  <a:pt x="275" y="25"/>
                </a:cubicBezTo>
                <a:cubicBezTo>
                  <a:pt x="275" y="29"/>
                  <a:pt x="279" y="29"/>
                  <a:pt x="282" y="32"/>
                </a:cubicBezTo>
                <a:cubicBezTo>
                  <a:pt x="315" y="3"/>
                  <a:pt x="335" y="62"/>
                  <a:pt x="281" y="44"/>
                </a:cubicBezTo>
                <a:cubicBezTo>
                  <a:pt x="267" y="37"/>
                  <a:pt x="253" y="41"/>
                  <a:pt x="237" y="58"/>
                </a:cubicBezTo>
                <a:close/>
                <a:moveTo>
                  <a:pt x="222" y="29"/>
                </a:moveTo>
                <a:cubicBezTo>
                  <a:pt x="227" y="29"/>
                  <a:pt x="231" y="32"/>
                  <a:pt x="231" y="35"/>
                </a:cubicBezTo>
                <a:cubicBezTo>
                  <a:pt x="231" y="38"/>
                  <a:pt x="227" y="41"/>
                  <a:pt x="222" y="41"/>
                </a:cubicBezTo>
                <a:cubicBezTo>
                  <a:pt x="217" y="41"/>
                  <a:pt x="212" y="38"/>
                  <a:pt x="212" y="35"/>
                </a:cubicBezTo>
                <a:cubicBezTo>
                  <a:pt x="212" y="32"/>
                  <a:pt x="216" y="29"/>
                  <a:pt x="222" y="29"/>
                </a:cubicBezTo>
                <a:close/>
                <a:moveTo>
                  <a:pt x="298" y="30"/>
                </a:moveTo>
                <a:cubicBezTo>
                  <a:pt x="303" y="30"/>
                  <a:pt x="308" y="33"/>
                  <a:pt x="308" y="36"/>
                </a:cubicBezTo>
                <a:cubicBezTo>
                  <a:pt x="308" y="39"/>
                  <a:pt x="304" y="42"/>
                  <a:pt x="298" y="42"/>
                </a:cubicBezTo>
                <a:cubicBezTo>
                  <a:pt x="293" y="42"/>
                  <a:pt x="289" y="39"/>
                  <a:pt x="289" y="36"/>
                </a:cubicBezTo>
                <a:cubicBezTo>
                  <a:pt x="289" y="33"/>
                  <a:pt x="293" y="30"/>
                  <a:pt x="298" y="30"/>
                </a:cubicBezTo>
                <a:close/>
                <a:moveTo>
                  <a:pt x="250" y="22"/>
                </a:moveTo>
                <a:cubicBezTo>
                  <a:pt x="257" y="10"/>
                  <a:pt x="265" y="12"/>
                  <a:pt x="271" y="22"/>
                </a:cubicBezTo>
                <a:cubicBezTo>
                  <a:pt x="265" y="17"/>
                  <a:pt x="257" y="17"/>
                  <a:pt x="250" y="22"/>
                </a:cubicBezTo>
                <a:close/>
              </a:path>
            </a:pathLst>
          </a:custGeom>
          <a:solidFill>
            <a:srgbClr val="FFFAB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74" name="组合 73"/>
          <p:cNvGrpSpPr/>
          <p:nvPr/>
        </p:nvGrpSpPr>
        <p:grpSpPr>
          <a:xfrm rot="0">
            <a:off x="5149215" y="2547620"/>
            <a:ext cx="5066030" cy="1821126"/>
            <a:chOff x="7907593" y="3433235"/>
            <a:chExt cx="2213946" cy="602381"/>
          </a:xfrm>
        </p:grpSpPr>
        <p:sp>
          <p:nvSpPr>
            <p:cNvPr id="76" name="矩形 75"/>
            <p:cNvSpPr/>
            <p:nvPr>
              <p:custDataLst>
                <p:tags r:id="rId3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：</a:t>
              </a:r>
              <a:endParaRPr lang="en-US" altLang="zh-CN" sz="2800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4"/>
              </p:custDataLst>
            </p:nvPr>
          </p:nvSpPr>
          <p:spPr>
            <a:xfrm>
              <a:off x="7907593" y="3433235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备用</a:t>
              </a:r>
              <a:endParaRPr lang="zh-CN" altLang="en-US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060825" y="4972685"/>
            <a:ext cx="40703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srgbClr val="FFFAB7"/>
                </a:solidFill>
                <a:effectLst/>
                <a:uLnTx/>
                <a:uFillTx/>
                <a:cs typeface="+mn-ea"/>
                <a:sym typeface="+mn-lt"/>
              </a:rPr>
              <a:t>2211</a:t>
            </a: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AB7"/>
                </a:solidFill>
                <a:effectLst/>
                <a:uLnTx/>
                <a:uFillTx/>
                <a:cs typeface="+mn-ea"/>
                <a:sym typeface="+mn-lt"/>
              </a:rPr>
              <a:t>班年元旦晚会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FFFAB7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75292" y="2401865"/>
            <a:ext cx="7645138" cy="1322070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 smtClean="0">
                <a:solidFill>
                  <a:srgbClr val="FFFAB7"/>
                </a:solidFill>
                <a:ea typeface="+mn-lt"/>
                <a:cs typeface="+mn-lt"/>
                <a:sym typeface="+mn-lt"/>
              </a:rPr>
              <a:t>谢谢观看</a:t>
            </a:r>
            <a:r>
              <a:rPr lang="en-US" altLang="zh-CN" sz="8000" dirty="0" smtClean="0">
                <a:solidFill>
                  <a:srgbClr val="FFFAB7"/>
                </a:solidFill>
                <a:ea typeface="+mn-lt"/>
                <a:cs typeface="+mn-lt"/>
                <a:sym typeface="+mn-lt"/>
              </a:rPr>
              <a:t>!</a:t>
            </a:r>
            <a:endParaRPr lang="en-US" altLang="zh-CN" sz="8000" dirty="0" smtClean="0">
              <a:solidFill>
                <a:srgbClr val="FFFAB7"/>
              </a:solidFill>
              <a:ea typeface="+mn-lt"/>
              <a:cs typeface="+mn-lt"/>
              <a:sym typeface="+mn-lt"/>
            </a:endParaRPr>
          </a:p>
        </p:txBody>
      </p:sp>
      <p:pic>
        <p:nvPicPr>
          <p:cNvPr id="3" name="中国人民解放军军乐团-春节序曲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1900" y="1945640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86" showWhenStopped="0">
                <p:cTn id="15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/>
      <p:bldP spid="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37" y="1667500"/>
            <a:ext cx="10222826" cy="37084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037415"/>
          </a:xfrm>
          <a:prstGeom prst="rect">
            <a:avLst/>
          </a:prstGeom>
        </p:spPr>
      </p:pic>
      <p:sp>
        <p:nvSpPr>
          <p:cNvPr id="6" name="文本框 8"/>
          <p:cNvSpPr txBox="1"/>
          <p:nvPr/>
        </p:nvSpPr>
        <p:spPr>
          <a:xfrm>
            <a:off x="5129102" y="638130"/>
            <a:ext cx="1649811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AB7"/>
                </a:solidFill>
                <a:effectLst/>
                <a:uLnTx/>
                <a:uFillTx/>
                <a:cs typeface="+mn-ea"/>
                <a:sym typeface="+mn-lt"/>
              </a:rPr>
              <a:t>前  言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FFFAB7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文本框 4"/>
          <p:cNvSpPr txBox="1"/>
          <p:nvPr/>
        </p:nvSpPr>
        <p:spPr>
          <a:xfrm>
            <a:off x="1706913" y="1814441"/>
            <a:ext cx="7975600" cy="34150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FAB7"/>
                </a:solidFill>
                <a:effectLst/>
                <a:uLnTx/>
                <a:uFillTx/>
                <a:cs typeface="+mn-ea"/>
                <a:sym typeface="+mn-lt"/>
              </a:rPr>
              <a:t>尊敬的老师、亲爱的同学们：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solidFill>
                <a:srgbClr val="FFFAB7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FFFAB7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FAB7"/>
                </a:solidFill>
                <a:effectLst/>
                <a:uLnTx/>
                <a:uFillTx/>
                <a:cs typeface="+mn-ea"/>
                <a:sym typeface="+mn-lt"/>
              </a:rPr>
              <a:t>今晚，我们齐聚一堂，共同庆祝新年的到来。过去的一年，我们携手共进，共同成长。今晚，让我们用欢笑和歌声，迎接新的一年。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solidFill>
                <a:srgbClr val="FFFAB7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FFFAB7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FAB7"/>
                </a:solidFill>
                <a:effectLst/>
                <a:uLnTx/>
                <a:uFillTx/>
                <a:cs typeface="+mn-ea"/>
                <a:sym typeface="+mn-lt"/>
              </a:rPr>
              <a:t>感谢老师们的辛勤付出，感谢同学们的陪伴与支持。让我们以饱满的热情，享受今晚的每一个精彩瞬间。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solidFill>
                <a:srgbClr val="FFFAB7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FFFAB7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4572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FAB7"/>
                </a:solidFill>
                <a:effectLst/>
                <a:uLnTx/>
                <a:uFillTx/>
                <a:cs typeface="+mn-ea"/>
                <a:sym typeface="+mn-lt"/>
              </a:rPr>
              <a:t>祝大家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FAB7"/>
                </a:solidFill>
                <a:effectLst/>
                <a:uLnTx/>
                <a:uFillTx/>
                <a:cs typeface="+mn-ea"/>
                <a:sym typeface="+mn-lt"/>
              </a:rPr>
              <a:t>元旦快乐，万事如意！</a:t>
            </a:r>
            <a:endParaRPr kumimoji="0" lang="zh-CN" altLang="en-US" sz="1600" i="0" u="none" strike="noStrike" kern="1200" cap="none" spc="0" normalizeH="0" baseline="0" noProof="0" dirty="0">
              <a:ln>
                <a:noFill/>
              </a:ln>
              <a:solidFill>
                <a:srgbClr val="FFFAB7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sp>
        <p:nvSpPr>
          <p:cNvPr id="48" name="Freeform 537"/>
          <p:cNvSpPr>
            <a:spLocks noEditPoints="1"/>
          </p:cNvSpPr>
          <p:nvPr/>
        </p:nvSpPr>
        <p:spPr bwMode="auto">
          <a:xfrm>
            <a:off x="1494624" y="1648060"/>
            <a:ext cx="3054064" cy="4140032"/>
          </a:xfrm>
          <a:custGeom>
            <a:avLst/>
            <a:gdLst>
              <a:gd name="T0" fmla="*/ 192 w 508"/>
              <a:gd name="T1" fmla="*/ 545 h 689"/>
              <a:gd name="T2" fmla="*/ 133 w 508"/>
              <a:gd name="T3" fmla="*/ 641 h 689"/>
              <a:gd name="T4" fmla="*/ 156 w 508"/>
              <a:gd name="T5" fmla="*/ 656 h 689"/>
              <a:gd name="T6" fmla="*/ 220 w 508"/>
              <a:gd name="T7" fmla="*/ 578 h 689"/>
              <a:gd name="T8" fmla="*/ 198 w 508"/>
              <a:gd name="T9" fmla="*/ 675 h 689"/>
              <a:gd name="T10" fmla="*/ 225 w 508"/>
              <a:gd name="T11" fmla="*/ 683 h 689"/>
              <a:gd name="T12" fmla="*/ 280 w 508"/>
              <a:gd name="T13" fmla="*/ 506 h 689"/>
              <a:gd name="T14" fmla="*/ 241 w 508"/>
              <a:gd name="T15" fmla="*/ 389 h 689"/>
              <a:gd name="T16" fmla="*/ 236 w 508"/>
              <a:gd name="T17" fmla="*/ 357 h 689"/>
              <a:gd name="T18" fmla="*/ 273 w 508"/>
              <a:gd name="T19" fmla="*/ 369 h 689"/>
              <a:gd name="T20" fmla="*/ 253 w 508"/>
              <a:gd name="T21" fmla="*/ 305 h 689"/>
              <a:gd name="T22" fmla="*/ 291 w 508"/>
              <a:gd name="T23" fmla="*/ 104 h 689"/>
              <a:gd name="T24" fmla="*/ 256 w 508"/>
              <a:gd name="T25" fmla="*/ 144 h 689"/>
              <a:gd name="T26" fmla="*/ 229 w 508"/>
              <a:gd name="T27" fmla="*/ 102 h 689"/>
              <a:gd name="T28" fmla="*/ 255 w 508"/>
              <a:gd name="T29" fmla="*/ 159 h 689"/>
              <a:gd name="T30" fmla="*/ 262 w 508"/>
              <a:gd name="T31" fmla="*/ 148 h 689"/>
              <a:gd name="T32" fmla="*/ 298 w 508"/>
              <a:gd name="T33" fmla="*/ 167 h 689"/>
              <a:gd name="T34" fmla="*/ 276 w 508"/>
              <a:gd name="T35" fmla="*/ 197 h 689"/>
              <a:gd name="T36" fmla="*/ 313 w 508"/>
              <a:gd name="T37" fmla="*/ 196 h 689"/>
              <a:gd name="T38" fmla="*/ 307 w 508"/>
              <a:gd name="T39" fmla="*/ 221 h 689"/>
              <a:gd name="T40" fmla="*/ 332 w 508"/>
              <a:gd name="T41" fmla="*/ 177 h 689"/>
              <a:gd name="T42" fmla="*/ 332 w 508"/>
              <a:gd name="T43" fmla="*/ 177 h 689"/>
              <a:gd name="T44" fmla="*/ 266 w 508"/>
              <a:gd name="T45" fmla="*/ 214 h 689"/>
              <a:gd name="T46" fmla="*/ 320 w 508"/>
              <a:gd name="T47" fmla="*/ 252 h 689"/>
              <a:gd name="T48" fmla="*/ 288 w 508"/>
              <a:gd name="T49" fmla="*/ 274 h 689"/>
              <a:gd name="T50" fmla="*/ 223 w 508"/>
              <a:gd name="T51" fmla="*/ 281 h 689"/>
              <a:gd name="T52" fmla="*/ 231 w 508"/>
              <a:gd name="T53" fmla="*/ 194 h 689"/>
              <a:gd name="T54" fmla="*/ 231 w 508"/>
              <a:gd name="T55" fmla="*/ 194 h 689"/>
              <a:gd name="T56" fmla="*/ 127 w 508"/>
              <a:gd name="T57" fmla="*/ 271 h 689"/>
              <a:gd name="T58" fmla="*/ 137 w 508"/>
              <a:gd name="T59" fmla="*/ 270 h 689"/>
              <a:gd name="T60" fmla="*/ 140 w 508"/>
              <a:gd name="T61" fmla="*/ 177 h 689"/>
              <a:gd name="T62" fmla="*/ 105 w 508"/>
              <a:gd name="T63" fmla="*/ 179 h 689"/>
              <a:gd name="T64" fmla="*/ 180 w 508"/>
              <a:gd name="T65" fmla="*/ 196 h 689"/>
              <a:gd name="T66" fmla="*/ 207 w 508"/>
              <a:gd name="T67" fmla="*/ 209 h 689"/>
              <a:gd name="T68" fmla="*/ 243 w 508"/>
              <a:gd name="T69" fmla="*/ 160 h 689"/>
              <a:gd name="T70" fmla="*/ 200 w 508"/>
              <a:gd name="T71" fmla="*/ 124 h 689"/>
              <a:gd name="T72" fmla="*/ 161 w 508"/>
              <a:gd name="T73" fmla="*/ 150 h 689"/>
              <a:gd name="T74" fmla="*/ 186 w 508"/>
              <a:gd name="T75" fmla="*/ 182 h 689"/>
              <a:gd name="T76" fmla="*/ 149 w 508"/>
              <a:gd name="T77" fmla="*/ 153 h 689"/>
              <a:gd name="T78" fmla="*/ 146 w 508"/>
              <a:gd name="T79" fmla="*/ 212 h 689"/>
              <a:gd name="T80" fmla="*/ 363 w 508"/>
              <a:gd name="T81" fmla="*/ 211 h 689"/>
              <a:gd name="T82" fmla="*/ 420 w 508"/>
              <a:gd name="T83" fmla="*/ 181 h 689"/>
              <a:gd name="T84" fmla="*/ 420 w 508"/>
              <a:gd name="T85" fmla="*/ 187 h 689"/>
              <a:gd name="T86" fmla="*/ 466 w 508"/>
              <a:gd name="T87" fmla="*/ 192 h 689"/>
              <a:gd name="T88" fmla="*/ 382 w 508"/>
              <a:gd name="T89" fmla="*/ 274 h 689"/>
              <a:gd name="T90" fmla="*/ 332 w 508"/>
              <a:gd name="T91" fmla="*/ 94 h 689"/>
              <a:gd name="T92" fmla="*/ 297 w 508"/>
              <a:gd name="T93" fmla="*/ 111 h 689"/>
              <a:gd name="T94" fmla="*/ 237 w 508"/>
              <a:gd name="T95" fmla="*/ 58 h 689"/>
              <a:gd name="T96" fmla="*/ 275 w 508"/>
              <a:gd name="T97" fmla="*/ 25 h 689"/>
              <a:gd name="T98" fmla="*/ 222 w 508"/>
              <a:gd name="T99" fmla="*/ 29 h 689"/>
              <a:gd name="T100" fmla="*/ 222 w 508"/>
              <a:gd name="T101" fmla="*/ 29 h 689"/>
              <a:gd name="T102" fmla="*/ 289 w 508"/>
              <a:gd name="T103" fmla="*/ 36 h 689"/>
              <a:gd name="T104" fmla="*/ 250 w 508"/>
              <a:gd name="T105" fmla="*/ 22 h 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08" h="689">
                <a:moveTo>
                  <a:pt x="241" y="389"/>
                </a:moveTo>
                <a:cubicBezTo>
                  <a:pt x="229" y="482"/>
                  <a:pt x="183" y="559"/>
                  <a:pt x="107" y="618"/>
                </a:cubicBezTo>
                <a:cubicBezTo>
                  <a:pt x="102" y="623"/>
                  <a:pt x="113" y="628"/>
                  <a:pt x="112" y="626"/>
                </a:cubicBezTo>
                <a:cubicBezTo>
                  <a:pt x="137" y="611"/>
                  <a:pt x="190" y="547"/>
                  <a:pt x="192" y="545"/>
                </a:cubicBezTo>
                <a:cubicBezTo>
                  <a:pt x="193" y="544"/>
                  <a:pt x="182" y="567"/>
                  <a:pt x="119" y="628"/>
                </a:cubicBezTo>
                <a:cubicBezTo>
                  <a:pt x="118" y="634"/>
                  <a:pt x="120" y="636"/>
                  <a:pt x="125" y="636"/>
                </a:cubicBezTo>
                <a:cubicBezTo>
                  <a:pt x="173" y="589"/>
                  <a:pt x="191" y="560"/>
                  <a:pt x="194" y="557"/>
                </a:cubicBezTo>
                <a:cubicBezTo>
                  <a:pt x="199" y="553"/>
                  <a:pt x="182" y="582"/>
                  <a:pt x="133" y="641"/>
                </a:cubicBezTo>
                <a:cubicBezTo>
                  <a:pt x="132" y="645"/>
                  <a:pt x="134" y="647"/>
                  <a:pt x="139" y="648"/>
                </a:cubicBezTo>
                <a:cubicBezTo>
                  <a:pt x="194" y="582"/>
                  <a:pt x="212" y="551"/>
                  <a:pt x="212" y="548"/>
                </a:cubicBezTo>
                <a:cubicBezTo>
                  <a:pt x="214" y="548"/>
                  <a:pt x="188" y="594"/>
                  <a:pt x="149" y="651"/>
                </a:cubicBezTo>
                <a:cubicBezTo>
                  <a:pt x="149" y="655"/>
                  <a:pt x="151" y="657"/>
                  <a:pt x="156" y="656"/>
                </a:cubicBezTo>
                <a:cubicBezTo>
                  <a:pt x="198" y="601"/>
                  <a:pt x="210" y="576"/>
                  <a:pt x="210" y="575"/>
                </a:cubicBezTo>
                <a:cubicBezTo>
                  <a:pt x="211" y="573"/>
                  <a:pt x="194" y="612"/>
                  <a:pt x="164" y="660"/>
                </a:cubicBezTo>
                <a:cubicBezTo>
                  <a:pt x="165" y="664"/>
                  <a:pt x="166" y="667"/>
                  <a:pt x="173" y="663"/>
                </a:cubicBezTo>
                <a:cubicBezTo>
                  <a:pt x="209" y="602"/>
                  <a:pt x="222" y="569"/>
                  <a:pt x="220" y="578"/>
                </a:cubicBezTo>
                <a:cubicBezTo>
                  <a:pt x="218" y="585"/>
                  <a:pt x="206" y="618"/>
                  <a:pt x="180" y="669"/>
                </a:cubicBezTo>
                <a:cubicBezTo>
                  <a:pt x="182" y="675"/>
                  <a:pt x="185" y="674"/>
                  <a:pt x="188" y="673"/>
                </a:cubicBezTo>
                <a:cubicBezTo>
                  <a:pt x="226" y="599"/>
                  <a:pt x="239" y="560"/>
                  <a:pt x="237" y="560"/>
                </a:cubicBezTo>
                <a:cubicBezTo>
                  <a:pt x="238" y="567"/>
                  <a:pt x="225" y="611"/>
                  <a:pt x="198" y="675"/>
                </a:cubicBezTo>
                <a:cubicBezTo>
                  <a:pt x="199" y="679"/>
                  <a:pt x="203" y="679"/>
                  <a:pt x="207" y="677"/>
                </a:cubicBezTo>
                <a:cubicBezTo>
                  <a:pt x="238" y="604"/>
                  <a:pt x="253" y="558"/>
                  <a:pt x="254" y="544"/>
                </a:cubicBezTo>
                <a:cubicBezTo>
                  <a:pt x="250" y="567"/>
                  <a:pt x="248" y="602"/>
                  <a:pt x="215" y="678"/>
                </a:cubicBezTo>
                <a:cubicBezTo>
                  <a:pt x="215" y="685"/>
                  <a:pt x="219" y="686"/>
                  <a:pt x="225" y="683"/>
                </a:cubicBezTo>
                <a:cubicBezTo>
                  <a:pt x="254" y="599"/>
                  <a:pt x="266" y="551"/>
                  <a:pt x="264" y="548"/>
                </a:cubicBezTo>
                <a:cubicBezTo>
                  <a:pt x="267" y="551"/>
                  <a:pt x="260" y="598"/>
                  <a:pt x="235" y="681"/>
                </a:cubicBezTo>
                <a:cubicBezTo>
                  <a:pt x="235" y="686"/>
                  <a:pt x="238" y="687"/>
                  <a:pt x="245" y="684"/>
                </a:cubicBezTo>
                <a:cubicBezTo>
                  <a:pt x="276" y="575"/>
                  <a:pt x="280" y="509"/>
                  <a:pt x="280" y="506"/>
                </a:cubicBezTo>
                <a:cubicBezTo>
                  <a:pt x="282" y="536"/>
                  <a:pt x="278" y="581"/>
                  <a:pt x="253" y="684"/>
                </a:cubicBezTo>
                <a:cubicBezTo>
                  <a:pt x="254" y="687"/>
                  <a:pt x="257" y="689"/>
                  <a:pt x="263" y="687"/>
                </a:cubicBezTo>
                <a:cubicBezTo>
                  <a:pt x="288" y="588"/>
                  <a:pt x="301" y="489"/>
                  <a:pt x="278" y="387"/>
                </a:cubicBezTo>
                <a:cubicBezTo>
                  <a:pt x="266" y="395"/>
                  <a:pt x="254" y="395"/>
                  <a:pt x="241" y="389"/>
                </a:cubicBezTo>
                <a:close/>
                <a:moveTo>
                  <a:pt x="260" y="332"/>
                </a:moveTo>
                <a:cubicBezTo>
                  <a:pt x="274" y="332"/>
                  <a:pt x="285" y="343"/>
                  <a:pt x="285" y="356"/>
                </a:cubicBezTo>
                <a:cubicBezTo>
                  <a:pt x="286" y="370"/>
                  <a:pt x="275" y="381"/>
                  <a:pt x="261" y="381"/>
                </a:cubicBezTo>
                <a:cubicBezTo>
                  <a:pt x="248" y="382"/>
                  <a:pt x="237" y="371"/>
                  <a:pt x="236" y="357"/>
                </a:cubicBezTo>
                <a:cubicBezTo>
                  <a:pt x="236" y="344"/>
                  <a:pt x="247" y="333"/>
                  <a:pt x="260" y="332"/>
                </a:cubicBezTo>
                <a:close/>
                <a:moveTo>
                  <a:pt x="248" y="345"/>
                </a:moveTo>
                <a:cubicBezTo>
                  <a:pt x="273" y="344"/>
                  <a:pt x="273" y="344"/>
                  <a:pt x="273" y="344"/>
                </a:cubicBezTo>
                <a:cubicBezTo>
                  <a:pt x="273" y="369"/>
                  <a:pt x="273" y="369"/>
                  <a:pt x="273" y="369"/>
                </a:cubicBezTo>
                <a:cubicBezTo>
                  <a:pt x="249" y="369"/>
                  <a:pt x="249" y="369"/>
                  <a:pt x="249" y="369"/>
                </a:cubicBezTo>
                <a:cubicBezTo>
                  <a:pt x="248" y="345"/>
                  <a:pt x="248" y="345"/>
                  <a:pt x="248" y="345"/>
                </a:cubicBezTo>
                <a:close/>
                <a:moveTo>
                  <a:pt x="253" y="332"/>
                </a:moveTo>
                <a:cubicBezTo>
                  <a:pt x="253" y="305"/>
                  <a:pt x="253" y="305"/>
                  <a:pt x="253" y="305"/>
                </a:cubicBezTo>
                <a:cubicBezTo>
                  <a:pt x="270" y="304"/>
                  <a:pt x="270" y="304"/>
                  <a:pt x="270" y="304"/>
                </a:cubicBezTo>
                <a:cubicBezTo>
                  <a:pt x="269" y="331"/>
                  <a:pt x="269" y="331"/>
                  <a:pt x="269" y="331"/>
                </a:cubicBezTo>
                <a:cubicBezTo>
                  <a:pt x="253" y="332"/>
                  <a:pt x="253" y="332"/>
                  <a:pt x="253" y="332"/>
                </a:cubicBezTo>
                <a:close/>
                <a:moveTo>
                  <a:pt x="291" y="104"/>
                </a:moveTo>
                <a:cubicBezTo>
                  <a:pt x="296" y="90"/>
                  <a:pt x="294" y="79"/>
                  <a:pt x="286" y="71"/>
                </a:cubicBezTo>
                <a:cubicBezTo>
                  <a:pt x="277" y="77"/>
                  <a:pt x="270" y="81"/>
                  <a:pt x="267" y="87"/>
                </a:cubicBezTo>
                <a:cubicBezTo>
                  <a:pt x="272" y="93"/>
                  <a:pt x="281" y="98"/>
                  <a:pt x="291" y="104"/>
                </a:cubicBezTo>
                <a:close/>
                <a:moveTo>
                  <a:pt x="256" y="144"/>
                </a:moveTo>
                <a:cubicBezTo>
                  <a:pt x="277" y="115"/>
                  <a:pt x="277" y="115"/>
                  <a:pt x="277" y="115"/>
                </a:cubicBezTo>
                <a:cubicBezTo>
                  <a:pt x="265" y="86"/>
                  <a:pt x="247" y="87"/>
                  <a:pt x="236" y="115"/>
                </a:cubicBezTo>
                <a:cubicBezTo>
                  <a:pt x="256" y="144"/>
                  <a:pt x="256" y="144"/>
                  <a:pt x="256" y="144"/>
                </a:cubicBezTo>
                <a:close/>
                <a:moveTo>
                  <a:pt x="229" y="102"/>
                </a:moveTo>
                <a:cubicBezTo>
                  <a:pt x="242" y="84"/>
                  <a:pt x="260" y="73"/>
                  <a:pt x="282" y="67"/>
                </a:cubicBezTo>
                <a:cubicBezTo>
                  <a:pt x="289" y="54"/>
                  <a:pt x="285" y="47"/>
                  <a:pt x="270" y="47"/>
                </a:cubicBezTo>
                <a:cubicBezTo>
                  <a:pt x="238" y="58"/>
                  <a:pt x="222" y="76"/>
                  <a:pt x="229" y="102"/>
                </a:cubicBezTo>
                <a:close/>
                <a:moveTo>
                  <a:pt x="255" y="159"/>
                </a:moveTo>
                <a:cubicBezTo>
                  <a:pt x="232" y="174"/>
                  <a:pt x="233" y="187"/>
                  <a:pt x="258" y="202"/>
                </a:cubicBezTo>
                <a:cubicBezTo>
                  <a:pt x="282" y="181"/>
                  <a:pt x="280" y="173"/>
                  <a:pt x="255" y="159"/>
                </a:cubicBezTo>
                <a:close/>
                <a:moveTo>
                  <a:pt x="284" y="121"/>
                </a:moveTo>
                <a:cubicBezTo>
                  <a:pt x="278" y="126"/>
                  <a:pt x="264" y="143"/>
                  <a:pt x="262" y="148"/>
                </a:cubicBezTo>
                <a:cubicBezTo>
                  <a:pt x="260" y="152"/>
                  <a:pt x="276" y="167"/>
                  <a:pt x="284" y="162"/>
                </a:cubicBezTo>
                <a:cubicBezTo>
                  <a:pt x="319" y="142"/>
                  <a:pt x="293" y="114"/>
                  <a:pt x="284" y="121"/>
                </a:cubicBezTo>
                <a:close/>
                <a:moveTo>
                  <a:pt x="312" y="141"/>
                </a:moveTo>
                <a:cubicBezTo>
                  <a:pt x="308" y="148"/>
                  <a:pt x="297" y="162"/>
                  <a:pt x="298" y="167"/>
                </a:cubicBezTo>
                <a:cubicBezTo>
                  <a:pt x="299" y="172"/>
                  <a:pt x="302" y="181"/>
                  <a:pt x="320" y="176"/>
                </a:cubicBezTo>
                <a:cubicBezTo>
                  <a:pt x="342" y="158"/>
                  <a:pt x="316" y="134"/>
                  <a:pt x="312" y="141"/>
                </a:cubicBezTo>
                <a:close/>
                <a:moveTo>
                  <a:pt x="293" y="178"/>
                </a:moveTo>
                <a:cubicBezTo>
                  <a:pt x="286" y="184"/>
                  <a:pt x="280" y="191"/>
                  <a:pt x="276" y="197"/>
                </a:cubicBezTo>
                <a:cubicBezTo>
                  <a:pt x="274" y="202"/>
                  <a:pt x="275" y="205"/>
                  <a:pt x="278" y="207"/>
                </a:cubicBezTo>
                <a:cubicBezTo>
                  <a:pt x="291" y="214"/>
                  <a:pt x="291" y="214"/>
                  <a:pt x="291" y="214"/>
                </a:cubicBezTo>
                <a:cubicBezTo>
                  <a:pt x="296" y="216"/>
                  <a:pt x="300" y="215"/>
                  <a:pt x="304" y="212"/>
                </a:cubicBezTo>
                <a:cubicBezTo>
                  <a:pt x="313" y="196"/>
                  <a:pt x="313" y="196"/>
                  <a:pt x="313" y="196"/>
                </a:cubicBezTo>
                <a:cubicBezTo>
                  <a:pt x="314" y="191"/>
                  <a:pt x="309" y="188"/>
                  <a:pt x="303" y="186"/>
                </a:cubicBezTo>
                <a:cubicBezTo>
                  <a:pt x="299" y="185"/>
                  <a:pt x="295" y="183"/>
                  <a:pt x="293" y="178"/>
                </a:cubicBezTo>
                <a:close/>
                <a:moveTo>
                  <a:pt x="326" y="194"/>
                </a:moveTo>
                <a:cubicBezTo>
                  <a:pt x="320" y="204"/>
                  <a:pt x="314" y="214"/>
                  <a:pt x="307" y="221"/>
                </a:cubicBezTo>
                <a:cubicBezTo>
                  <a:pt x="304" y="227"/>
                  <a:pt x="306" y="230"/>
                  <a:pt x="313" y="232"/>
                </a:cubicBezTo>
                <a:cubicBezTo>
                  <a:pt x="323" y="238"/>
                  <a:pt x="331" y="238"/>
                  <a:pt x="335" y="229"/>
                </a:cubicBezTo>
                <a:cubicBezTo>
                  <a:pt x="351" y="209"/>
                  <a:pt x="347" y="197"/>
                  <a:pt x="326" y="194"/>
                </a:cubicBezTo>
                <a:close/>
                <a:moveTo>
                  <a:pt x="332" y="177"/>
                </a:moveTo>
                <a:cubicBezTo>
                  <a:pt x="324" y="183"/>
                  <a:pt x="325" y="187"/>
                  <a:pt x="335" y="187"/>
                </a:cubicBezTo>
                <a:cubicBezTo>
                  <a:pt x="341" y="188"/>
                  <a:pt x="350" y="202"/>
                  <a:pt x="352" y="191"/>
                </a:cubicBezTo>
                <a:cubicBezTo>
                  <a:pt x="359" y="176"/>
                  <a:pt x="352" y="167"/>
                  <a:pt x="337" y="162"/>
                </a:cubicBezTo>
                <a:cubicBezTo>
                  <a:pt x="332" y="177"/>
                  <a:pt x="332" y="177"/>
                  <a:pt x="332" y="177"/>
                </a:cubicBezTo>
                <a:close/>
                <a:moveTo>
                  <a:pt x="266" y="214"/>
                </a:moveTo>
                <a:cubicBezTo>
                  <a:pt x="262" y="222"/>
                  <a:pt x="256" y="231"/>
                  <a:pt x="248" y="240"/>
                </a:cubicBezTo>
                <a:cubicBezTo>
                  <a:pt x="243" y="246"/>
                  <a:pt x="247" y="253"/>
                  <a:pt x="262" y="260"/>
                </a:cubicBezTo>
                <a:cubicBezTo>
                  <a:pt x="291" y="232"/>
                  <a:pt x="286" y="220"/>
                  <a:pt x="266" y="214"/>
                </a:cubicBezTo>
                <a:close/>
                <a:moveTo>
                  <a:pt x="296" y="232"/>
                </a:moveTo>
                <a:cubicBezTo>
                  <a:pt x="291" y="241"/>
                  <a:pt x="287" y="248"/>
                  <a:pt x="283" y="255"/>
                </a:cubicBezTo>
                <a:cubicBezTo>
                  <a:pt x="276" y="259"/>
                  <a:pt x="284" y="265"/>
                  <a:pt x="298" y="271"/>
                </a:cubicBezTo>
                <a:cubicBezTo>
                  <a:pt x="301" y="274"/>
                  <a:pt x="310" y="265"/>
                  <a:pt x="320" y="252"/>
                </a:cubicBezTo>
                <a:cubicBezTo>
                  <a:pt x="326" y="241"/>
                  <a:pt x="304" y="239"/>
                  <a:pt x="296" y="232"/>
                </a:cubicBezTo>
                <a:close/>
                <a:moveTo>
                  <a:pt x="240" y="289"/>
                </a:moveTo>
                <a:cubicBezTo>
                  <a:pt x="251" y="284"/>
                  <a:pt x="262" y="277"/>
                  <a:pt x="271" y="265"/>
                </a:cubicBezTo>
                <a:cubicBezTo>
                  <a:pt x="288" y="274"/>
                  <a:pt x="288" y="274"/>
                  <a:pt x="288" y="274"/>
                </a:cubicBezTo>
                <a:cubicBezTo>
                  <a:pt x="294" y="278"/>
                  <a:pt x="293" y="284"/>
                  <a:pt x="280" y="294"/>
                </a:cubicBezTo>
                <a:cubicBezTo>
                  <a:pt x="263" y="307"/>
                  <a:pt x="250" y="304"/>
                  <a:pt x="240" y="289"/>
                </a:cubicBezTo>
                <a:close/>
                <a:moveTo>
                  <a:pt x="220" y="270"/>
                </a:moveTo>
                <a:cubicBezTo>
                  <a:pt x="216" y="273"/>
                  <a:pt x="217" y="277"/>
                  <a:pt x="223" y="281"/>
                </a:cubicBezTo>
                <a:cubicBezTo>
                  <a:pt x="228" y="286"/>
                  <a:pt x="237" y="283"/>
                  <a:pt x="252" y="275"/>
                </a:cubicBezTo>
                <a:cubicBezTo>
                  <a:pt x="259" y="267"/>
                  <a:pt x="252" y="263"/>
                  <a:pt x="242" y="258"/>
                </a:cubicBezTo>
                <a:cubicBezTo>
                  <a:pt x="235" y="248"/>
                  <a:pt x="235" y="254"/>
                  <a:pt x="220" y="270"/>
                </a:cubicBezTo>
                <a:close/>
                <a:moveTo>
                  <a:pt x="231" y="194"/>
                </a:moveTo>
                <a:cubicBezTo>
                  <a:pt x="227" y="201"/>
                  <a:pt x="222" y="208"/>
                  <a:pt x="216" y="214"/>
                </a:cubicBezTo>
                <a:cubicBezTo>
                  <a:pt x="219" y="222"/>
                  <a:pt x="226" y="229"/>
                  <a:pt x="236" y="235"/>
                </a:cubicBezTo>
                <a:cubicBezTo>
                  <a:pt x="245" y="226"/>
                  <a:pt x="252" y="218"/>
                  <a:pt x="253" y="212"/>
                </a:cubicBezTo>
                <a:cubicBezTo>
                  <a:pt x="244" y="207"/>
                  <a:pt x="237" y="201"/>
                  <a:pt x="231" y="194"/>
                </a:cubicBezTo>
                <a:close/>
                <a:moveTo>
                  <a:pt x="207" y="225"/>
                </a:moveTo>
                <a:cubicBezTo>
                  <a:pt x="185" y="237"/>
                  <a:pt x="185" y="248"/>
                  <a:pt x="209" y="266"/>
                </a:cubicBezTo>
                <a:cubicBezTo>
                  <a:pt x="238" y="246"/>
                  <a:pt x="229" y="242"/>
                  <a:pt x="207" y="225"/>
                </a:cubicBezTo>
                <a:close/>
                <a:moveTo>
                  <a:pt x="127" y="271"/>
                </a:moveTo>
                <a:cubicBezTo>
                  <a:pt x="147" y="280"/>
                  <a:pt x="166" y="280"/>
                  <a:pt x="184" y="264"/>
                </a:cubicBezTo>
                <a:cubicBezTo>
                  <a:pt x="197" y="273"/>
                  <a:pt x="201" y="282"/>
                  <a:pt x="187" y="290"/>
                </a:cubicBezTo>
                <a:cubicBezTo>
                  <a:pt x="163" y="308"/>
                  <a:pt x="120" y="302"/>
                  <a:pt x="127" y="271"/>
                </a:cubicBezTo>
                <a:close/>
                <a:moveTo>
                  <a:pt x="137" y="270"/>
                </a:moveTo>
                <a:cubicBezTo>
                  <a:pt x="143" y="256"/>
                  <a:pt x="155" y="247"/>
                  <a:pt x="172" y="243"/>
                </a:cubicBezTo>
                <a:cubicBezTo>
                  <a:pt x="168" y="203"/>
                  <a:pt x="94" y="259"/>
                  <a:pt x="137" y="270"/>
                </a:cubicBezTo>
                <a:close/>
                <a:moveTo>
                  <a:pt x="89" y="180"/>
                </a:moveTo>
                <a:cubicBezTo>
                  <a:pt x="93" y="160"/>
                  <a:pt x="134" y="161"/>
                  <a:pt x="140" y="177"/>
                </a:cubicBezTo>
                <a:cubicBezTo>
                  <a:pt x="122" y="171"/>
                  <a:pt x="106" y="170"/>
                  <a:pt x="89" y="180"/>
                </a:cubicBezTo>
                <a:close/>
                <a:moveTo>
                  <a:pt x="90" y="186"/>
                </a:moveTo>
                <a:cubicBezTo>
                  <a:pt x="86" y="213"/>
                  <a:pt x="140" y="215"/>
                  <a:pt x="144" y="196"/>
                </a:cubicBezTo>
                <a:cubicBezTo>
                  <a:pt x="121" y="200"/>
                  <a:pt x="107" y="196"/>
                  <a:pt x="105" y="179"/>
                </a:cubicBezTo>
                <a:cubicBezTo>
                  <a:pt x="90" y="186"/>
                  <a:pt x="90" y="186"/>
                  <a:pt x="90" y="186"/>
                </a:cubicBezTo>
                <a:close/>
                <a:moveTo>
                  <a:pt x="164" y="208"/>
                </a:moveTo>
                <a:cubicBezTo>
                  <a:pt x="182" y="233"/>
                  <a:pt x="182" y="233"/>
                  <a:pt x="182" y="233"/>
                </a:cubicBezTo>
                <a:cubicBezTo>
                  <a:pt x="198" y="223"/>
                  <a:pt x="206" y="219"/>
                  <a:pt x="180" y="196"/>
                </a:cubicBezTo>
                <a:cubicBezTo>
                  <a:pt x="169" y="191"/>
                  <a:pt x="158" y="199"/>
                  <a:pt x="164" y="208"/>
                </a:cubicBezTo>
                <a:close/>
                <a:moveTo>
                  <a:pt x="190" y="189"/>
                </a:moveTo>
                <a:cubicBezTo>
                  <a:pt x="213" y="166"/>
                  <a:pt x="213" y="166"/>
                  <a:pt x="213" y="166"/>
                </a:cubicBezTo>
                <a:cubicBezTo>
                  <a:pt x="226" y="175"/>
                  <a:pt x="229" y="182"/>
                  <a:pt x="207" y="209"/>
                </a:cubicBezTo>
                <a:cubicBezTo>
                  <a:pt x="190" y="189"/>
                  <a:pt x="190" y="189"/>
                  <a:pt x="190" y="189"/>
                </a:cubicBezTo>
                <a:close/>
                <a:moveTo>
                  <a:pt x="206" y="143"/>
                </a:moveTo>
                <a:cubicBezTo>
                  <a:pt x="198" y="133"/>
                  <a:pt x="216" y="116"/>
                  <a:pt x="226" y="128"/>
                </a:cubicBezTo>
                <a:cubicBezTo>
                  <a:pt x="246" y="146"/>
                  <a:pt x="249" y="153"/>
                  <a:pt x="243" y="160"/>
                </a:cubicBezTo>
                <a:cubicBezTo>
                  <a:pt x="229" y="175"/>
                  <a:pt x="221" y="164"/>
                  <a:pt x="206" y="143"/>
                </a:cubicBezTo>
                <a:close/>
                <a:moveTo>
                  <a:pt x="176" y="107"/>
                </a:moveTo>
                <a:cubicBezTo>
                  <a:pt x="190" y="95"/>
                  <a:pt x="213" y="95"/>
                  <a:pt x="217" y="109"/>
                </a:cubicBezTo>
                <a:cubicBezTo>
                  <a:pt x="200" y="124"/>
                  <a:pt x="200" y="124"/>
                  <a:pt x="200" y="124"/>
                </a:cubicBezTo>
                <a:cubicBezTo>
                  <a:pt x="195" y="118"/>
                  <a:pt x="186" y="112"/>
                  <a:pt x="176" y="107"/>
                </a:cubicBezTo>
                <a:close/>
                <a:moveTo>
                  <a:pt x="185" y="96"/>
                </a:moveTo>
                <a:cubicBezTo>
                  <a:pt x="158" y="103"/>
                  <a:pt x="154" y="116"/>
                  <a:pt x="171" y="134"/>
                </a:cubicBezTo>
                <a:cubicBezTo>
                  <a:pt x="180" y="143"/>
                  <a:pt x="173" y="147"/>
                  <a:pt x="161" y="150"/>
                </a:cubicBezTo>
                <a:cubicBezTo>
                  <a:pt x="117" y="149"/>
                  <a:pt x="120" y="73"/>
                  <a:pt x="185" y="96"/>
                </a:cubicBezTo>
                <a:close/>
                <a:moveTo>
                  <a:pt x="161" y="185"/>
                </a:moveTo>
                <a:cubicBezTo>
                  <a:pt x="160" y="176"/>
                  <a:pt x="179" y="149"/>
                  <a:pt x="191" y="146"/>
                </a:cubicBezTo>
                <a:cubicBezTo>
                  <a:pt x="204" y="156"/>
                  <a:pt x="204" y="163"/>
                  <a:pt x="186" y="182"/>
                </a:cubicBezTo>
                <a:cubicBezTo>
                  <a:pt x="186" y="182"/>
                  <a:pt x="161" y="185"/>
                  <a:pt x="161" y="185"/>
                </a:cubicBezTo>
                <a:close/>
                <a:moveTo>
                  <a:pt x="44" y="187"/>
                </a:moveTo>
                <a:cubicBezTo>
                  <a:pt x="67" y="160"/>
                  <a:pt x="99" y="147"/>
                  <a:pt x="146" y="163"/>
                </a:cubicBezTo>
                <a:cubicBezTo>
                  <a:pt x="151" y="165"/>
                  <a:pt x="157" y="160"/>
                  <a:pt x="149" y="153"/>
                </a:cubicBezTo>
                <a:cubicBezTo>
                  <a:pt x="87" y="113"/>
                  <a:pt x="32" y="149"/>
                  <a:pt x="44" y="187"/>
                </a:cubicBezTo>
                <a:close/>
                <a:moveTo>
                  <a:pt x="70" y="174"/>
                </a:moveTo>
                <a:cubicBezTo>
                  <a:pt x="0" y="224"/>
                  <a:pt x="87" y="270"/>
                  <a:pt x="153" y="223"/>
                </a:cubicBezTo>
                <a:cubicBezTo>
                  <a:pt x="157" y="214"/>
                  <a:pt x="154" y="209"/>
                  <a:pt x="146" y="212"/>
                </a:cubicBezTo>
                <a:cubicBezTo>
                  <a:pt x="101" y="226"/>
                  <a:pt x="64" y="218"/>
                  <a:pt x="70" y="174"/>
                </a:cubicBezTo>
                <a:close/>
                <a:moveTo>
                  <a:pt x="439" y="176"/>
                </a:moveTo>
                <a:cubicBezTo>
                  <a:pt x="508" y="228"/>
                  <a:pt x="420" y="272"/>
                  <a:pt x="355" y="222"/>
                </a:cubicBezTo>
                <a:cubicBezTo>
                  <a:pt x="351" y="213"/>
                  <a:pt x="354" y="208"/>
                  <a:pt x="363" y="211"/>
                </a:cubicBezTo>
                <a:cubicBezTo>
                  <a:pt x="407" y="227"/>
                  <a:pt x="444" y="220"/>
                  <a:pt x="439" y="176"/>
                </a:cubicBezTo>
                <a:close/>
                <a:moveTo>
                  <a:pt x="420" y="181"/>
                </a:moveTo>
                <a:cubicBezTo>
                  <a:pt x="417" y="160"/>
                  <a:pt x="376" y="162"/>
                  <a:pt x="369" y="180"/>
                </a:cubicBezTo>
                <a:cubicBezTo>
                  <a:pt x="386" y="173"/>
                  <a:pt x="404" y="172"/>
                  <a:pt x="420" y="181"/>
                </a:cubicBezTo>
                <a:close/>
                <a:moveTo>
                  <a:pt x="420" y="187"/>
                </a:moveTo>
                <a:cubicBezTo>
                  <a:pt x="425" y="213"/>
                  <a:pt x="371" y="217"/>
                  <a:pt x="365" y="199"/>
                </a:cubicBezTo>
                <a:cubicBezTo>
                  <a:pt x="389" y="201"/>
                  <a:pt x="403" y="197"/>
                  <a:pt x="404" y="180"/>
                </a:cubicBezTo>
                <a:cubicBezTo>
                  <a:pt x="420" y="187"/>
                  <a:pt x="420" y="187"/>
                  <a:pt x="420" y="187"/>
                </a:cubicBezTo>
                <a:close/>
                <a:moveTo>
                  <a:pt x="466" y="192"/>
                </a:moveTo>
                <a:cubicBezTo>
                  <a:pt x="445" y="163"/>
                  <a:pt x="413" y="149"/>
                  <a:pt x="366" y="162"/>
                </a:cubicBezTo>
                <a:cubicBezTo>
                  <a:pt x="361" y="164"/>
                  <a:pt x="355" y="158"/>
                  <a:pt x="364" y="152"/>
                </a:cubicBezTo>
                <a:cubicBezTo>
                  <a:pt x="428" y="116"/>
                  <a:pt x="481" y="155"/>
                  <a:pt x="466" y="192"/>
                </a:cubicBezTo>
                <a:close/>
                <a:moveTo>
                  <a:pt x="374" y="269"/>
                </a:moveTo>
                <a:cubicBezTo>
                  <a:pt x="366" y="256"/>
                  <a:pt x="355" y="247"/>
                  <a:pt x="338" y="243"/>
                </a:cubicBezTo>
                <a:cubicBezTo>
                  <a:pt x="341" y="204"/>
                  <a:pt x="410" y="254"/>
                  <a:pt x="374" y="269"/>
                </a:cubicBezTo>
                <a:close/>
                <a:moveTo>
                  <a:pt x="382" y="274"/>
                </a:moveTo>
                <a:cubicBezTo>
                  <a:pt x="361" y="282"/>
                  <a:pt x="342" y="280"/>
                  <a:pt x="325" y="263"/>
                </a:cubicBezTo>
                <a:cubicBezTo>
                  <a:pt x="312" y="271"/>
                  <a:pt x="308" y="279"/>
                  <a:pt x="321" y="289"/>
                </a:cubicBezTo>
                <a:cubicBezTo>
                  <a:pt x="343" y="309"/>
                  <a:pt x="387" y="305"/>
                  <a:pt x="382" y="274"/>
                </a:cubicBezTo>
                <a:close/>
                <a:moveTo>
                  <a:pt x="332" y="94"/>
                </a:moveTo>
                <a:cubicBezTo>
                  <a:pt x="358" y="102"/>
                  <a:pt x="362" y="115"/>
                  <a:pt x="344" y="133"/>
                </a:cubicBezTo>
                <a:cubicBezTo>
                  <a:pt x="335" y="141"/>
                  <a:pt x="336" y="156"/>
                  <a:pt x="356" y="151"/>
                </a:cubicBezTo>
                <a:cubicBezTo>
                  <a:pt x="389" y="143"/>
                  <a:pt x="396" y="78"/>
                  <a:pt x="332" y="94"/>
                </a:cubicBezTo>
                <a:close/>
                <a:moveTo>
                  <a:pt x="297" y="111"/>
                </a:moveTo>
                <a:cubicBezTo>
                  <a:pt x="314" y="121"/>
                  <a:pt x="314" y="121"/>
                  <a:pt x="314" y="121"/>
                </a:cubicBezTo>
                <a:cubicBezTo>
                  <a:pt x="327" y="119"/>
                  <a:pt x="338" y="115"/>
                  <a:pt x="345" y="108"/>
                </a:cubicBezTo>
                <a:cubicBezTo>
                  <a:pt x="330" y="93"/>
                  <a:pt x="314" y="94"/>
                  <a:pt x="297" y="111"/>
                </a:cubicBezTo>
                <a:close/>
                <a:moveTo>
                  <a:pt x="237" y="58"/>
                </a:moveTo>
                <a:cubicBezTo>
                  <a:pt x="239" y="45"/>
                  <a:pt x="239" y="45"/>
                  <a:pt x="239" y="45"/>
                </a:cubicBezTo>
                <a:cubicBezTo>
                  <a:pt x="186" y="63"/>
                  <a:pt x="200" y="0"/>
                  <a:pt x="241" y="32"/>
                </a:cubicBezTo>
                <a:cubicBezTo>
                  <a:pt x="243" y="19"/>
                  <a:pt x="247" y="9"/>
                  <a:pt x="255" y="6"/>
                </a:cubicBezTo>
                <a:cubicBezTo>
                  <a:pt x="267" y="3"/>
                  <a:pt x="276" y="12"/>
                  <a:pt x="275" y="25"/>
                </a:cubicBezTo>
                <a:cubicBezTo>
                  <a:pt x="275" y="29"/>
                  <a:pt x="279" y="29"/>
                  <a:pt x="282" y="32"/>
                </a:cubicBezTo>
                <a:cubicBezTo>
                  <a:pt x="315" y="3"/>
                  <a:pt x="335" y="62"/>
                  <a:pt x="281" y="44"/>
                </a:cubicBezTo>
                <a:cubicBezTo>
                  <a:pt x="267" y="37"/>
                  <a:pt x="253" y="41"/>
                  <a:pt x="237" y="58"/>
                </a:cubicBezTo>
                <a:close/>
                <a:moveTo>
                  <a:pt x="222" y="29"/>
                </a:moveTo>
                <a:cubicBezTo>
                  <a:pt x="227" y="29"/>
                  <a:pt x="231" y="32"/>
                  <a:pt x="231" y="35"/>
                </a:cubicBezTo>
                <a:cubicBezTo>
                  <a:pt x="231" y="38"/>
                  <a:pt x="227" y="41"/>
                  <a:pt x="222" y="41"/>
                </a:cubicBezTo>
                <a:cubicBezTo>
                  <a:pt x="217" y="41"/>
                  <a:pt x="212" y="38"/>
                  <a:pt x="212" y="35"/>
                </a:cubicBezTo>
                <a:cubicBezTo>
                  <a:pt x="212" y="32"/>
                  <a:pt x="216" y="29"/>
                  <a:pt x="222" y="29"/>
                </a:cubicBezTo>
                <a:close/>
                <a:moveTo>
                  <a:pt x="298" y="30"/>
                </a:moveTo>
                <a:cubicBezTo>
                  <a:pt x="303" y="30"/>
                  <a:pt x="308" y="33"/>
                  <a:pt x="308" y="36"/>
                </a:cubicBezTo>
                <a:cubicBezTo>
                  <a:pt x="308" y="39"/>
                  <a:pt x="304" y="42"/>
                  <a:pt x="298" y="42"/>
                </a:cubicBezTo>
                <a:cubicBezTo>
                  <a:pt x="293" y="42"/>
                  <a:pt x="289" y="39"/>
                  <a:pt x="289" y="36"/>
                </a:cubicBezTo>
                <a:cubicBezTo>
                  <a:pt x="289" y="33"/>
                  <a:pt x="293" y="30"/>
                  <a:pt x="298" y="30"/>
                </a:cubicBezTo>
                <a:close/>
                <a:moveTo>
                  <a:pt x="250" y="22"/>
                </a:moveTo>
                <a:cubicBezTo>
                  <a:pt x="257" y="10"/>
                  <a:pt x="265" y="12"/>
                  <a:pt x="271" y="22"/>
                </a:cubicBezTo>
                <a:cubicBezTo>
                  <a:pt x="265" y="17"/>
                  <a:pt x="257" y="17"/>
                  <a:pt x="250" y="22"/>
                </a:cubicBezTo>
                <a:close/>
              </a:path>
            </a:pathLst>
          </a:custGeom>
          <a:solidFill>
            <a:srgbClr val="FFFAB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74" name="组合 73"/>
          <p:cNvGrpSpPr/>
          <p:nvPr/>
        </p:nvGrpSpPr>
        <p:grpSpPr>
          <a:xfrm rot="0">
            <a:off x="5149215" y="2547620"/>
            <a:ext cx="5066030" cy="1821126"/>
            <a:chOff x="7907593" y="3433235"/>
            <a:chExt cx="2213946" cy="602381"/>
          </a:xfrm>
        </p:grpSpPr>
        <p:sp>
          <p:nvSpPr>
            <p:cNvPr id="76" name="矩形 75"/>
            <p:cNvSpPr/>
            <p:nvPr>
              <p:custDataLst>
                <p:tags r:id="rId3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：李浩铭</a:t>
              </a:r>
              <a:endParaRPr lang="en-US" altLang="zh-CN" sz="2800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4"/>
              </p:custDataLst>
            </p:nvPr>
          </p:nvSpPr>
          <p:spPr>
            <a:xfrm>
              <a:off x="7907593" y="3433235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下坠</a:t>
              </a:r>
              <a:endParaRPr lang="zh-CN" altLang="en-US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1525" cy="685800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pic>
        <p:nvPicPr>
          <p:cNvPr id="52" name="图片 51" descr="金云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02815" y="2747645"/>
            <a:ext cx="2295525" cy="1099185"/>
          </a:xfrm>
          <a:prstGeom prst="rect">
            <a:avLst/>
          </a:prstGeom>
        </p:spPr>
      </p:pic>
      <p:grpSp>
        <p:nvGrpSpPr>
          <p:cNvPr id="74" name="组合 73"/>
          <p:cNvGrpSpPr/>
          <p:nvPr/>
        </p:nvGrpSpPr>
        <p:grpSpPr>
          <a:xfrm rot="0">
            <a:off x="5149215" y="2486025"/>
            <a:ext cx="5066030" cy="1882721"/>
            <a:chOff x="7907593" y="3412861"/>
            <a:chExt cx="2213946" cy="622755"/>
          </a:xfrm>
        </p:grpSpPr>
        <p:sp>
          <p:nvSpPr>
            <p:cNvPr id="76" name="矩形 75"/>
            <p:cNvSpPr/>
            <p:nvPr>
              <p:custDataLst>
                <p:tags r:id="rId5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表演者：吴雨潼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、陶可儿</a:t>
              </a:r>
              <a:endParaRPr lang="zh-CN" altLang="en-US" sz="2800" noProof="0" dirty="0">
                <a:ln>
                  <a:noFill/>
                </a:ln>
                <a:solidFill>
                  <a:srgbClr val="FFFAB7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6"/>
              </p:custDataLst>
            </p:nvPr>
          </p:nvSpPr>
          <p:spPr>
            <a:xfrm>
              <a:off x="7907593" y="3412861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如果爱忘了</a:t>
              </a:r>
              <a:endParaRPr lang="zh-CN" altLang="en-US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grpSp>
        <p:nvGrpSpPr>
          <p:cNvPr id="23" name="647fcdb4-04bf-4719-a145-13f94f84c33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1272273" y="1541843"/>
            <a:ext cx="3844284" cy="4184135"/>
            <a:chOff x="4068763" y="1181100"/>
            <a:chExt cx="4148138" cy="4514851"/>
          </a:xfrm>
        </p:grpSpPr>
        <p:sp>
          <p:nvSpPr>
            <p:cNvPr id="24" name="iṧḷíḋe"/>
            <p:cNvSpPr/>
            <p:nvPr>
              <p:custDataLst>
                <p:tags r:id="rId4"/>
              </p:custDataLst>
            </p:nvPr>
          </p:nvSpPr>
          <p:spPr bwMode="auto">
            <a:xfrm>
              <a:off x="7232651" y="3517900"/>
              <a:ext cx="984250" cy="1049338"/>
            </a:xfrm>
            <a:custGeom>
              <a:avLst/>
              <a:gdLst>
                <a:gd name="T0" fmla="*/ 125 w 515"/>
                <a:gd name="T1" fmla="*/ 10 h 550"/>
                <a:gd name="T2" fmla="*/ 452 w 515"/>
                <a:gd name="T3" fmla="*/ 126 h 550"/>
                <a:gd name="T4" fmla="*/ 373 w 515"/>
                <a:gd name="T5" fmla="*/ 217 h 550"/>
                <a:gd name="T6" fmla="*/ 417 w 515"/>
                <a:gd name="T7" fmla="*/ 359 h 550"/>
                <a:gd name="T8" fmla="*/ 351 w 515"/>
                <a:gd name="T9" fmla="*/ 443 h 550"/>
                <a:gd name="T10" fmla="*/ 307 w 515"/>
                <a:gd name="T11" fmla="*/ 525 h 550"/>
                <a:gd name="T12" fmla="*/ 75 w 515"/>
                <a:gd name="T13" fmla="*/ 462 h 550"/>
                <a:gd name="T14" fmla="*/ 28 w 515"/>
                <a:gd name="T15" fmla="*/ 170 h 550"/>
                <a:gd name="T16" fmla="*/ 125 w 515"/>
                <a:gd name="T17" fmla="*/ 1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5" h="550">
                  <a:moveTo>
                    <a:pt x="125" y="10"/>
                  </a:moveTo>
                  <a:cubicBezTo>
                    <a:pt x="191" y="0"/>
                    <a:pt x="389" y="57"/>
                    <a:pt x="452" y="126"/>
                  </a:cubicBezTo>
                  <a:cubicBezTo>
                    <a:pt x="515" y="195"/>
                    <a:pt x="326" y="148"/>
                    <a:pt x="373" y="217"/>
                  </a:cubicBezTo>
                  <a:cubicBezTo>
                    <a:pt x="421" y="286"/>
                    <a:pt x="499" y="324"/>
                    <a:pt x="417" y="359"/>
                  </a:cubicBezTo>
                  <a:cubicBezTo>
                    <a:pt x="336" y="393"/>
                    <a:pt x="289" y="377"/>
                    <a:pt x="351" y="443"/>
                  </a:cubicBezTo>
                  <a:cubicBezTo>
                    <a:pt x="414" y="509"/>
                    <a:pt x="373" y="550"/>
                    <a:pt x="307" y="525"/>
                  </a:cubicBezTo>
                  <a:cubicBezTo>
                    <a:pt x="242" y="500"/>
                    <a:pt x="94" y="487"/>
                    <a:pt x="75" y="462"/>
                  </a:cubicBezTo>
                  <a:cubicBezTo>
                    <a:pt x="56" y="437"/>
                    <a:pt x="0" y="261"/>
                    <a:pt x="28" y="170"/>
                  </a:cubicBezTo>
                  <a:cubicBezTo>
                    <a:pt x="56" y="79"/>
                    <a:pt x="125" y="10"/>
                    <a:pt x="125" y="10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5" name="íṡḷïďé"/>
            <p:cNvSpPr/>
            <p:nvPr>
              <p:custDataLst>
                <p:tags r:id="rId5"/>
              </p:custDataLst>
            </p:nvPr>
          </p:nvSpPr>
          <p:spPr bwMode="auto">
            <a:xfrm>
              <a:off x="7232651" y="3530600"/>
              <a:ext cx="677863" cy="987425"/>
            </a:xfrm>
            <a:custGeom>
              <a:avLst/>
              <a:gdLst>
                <a:gd name="T0" fmla="*/ 125 w 355"/>
                <a:gd name="T1" fmla="*/ 3 h 517"/>
                <a:gd name="T2" fmla="*/ 211 w 355"/>
                <a:gd name="T3" fmla="*/ 10 h 517"/>
                <a:gd name="T4" fmla="*/ 245 w 355"/>
                <a:gd name="T5" fmla="*/ 63 h 517"/>
                <a:gd name="T6" fmla="*/ 207 w 355"/>
                <a:gd name="T7" fmla="*/ 198 h 517"/>
                <a:gd name="T8" fmla="*/ 295 w 355"/>
                <a:gd name="T9" fmla="*/ 289 h 517"/>
                <a:gd name="T10" fmla="*/ 154 w 355"/>
                <a:gd name="T11" fmla="*/ 421 h 517"/>
                <a:gd name="T12" fmla="*/ 323 w 355"/>
                <a:gd name="T13" fmla="*/ 505 h 517"/>
                <a:gd name="T14" fmla="*/ 306 w 355"/>
                <a:gd name="T15" fmla="*/ 517 h 517"/>
                <a:gd name="T16" fmla="*/ 75 w 355"/>
                <a:gd name="T17" fmla="*/ 455 h 517"/>
                <a:gd name="T18" fmla="*/ 28 w 355"/>
                <a:gd name="T19" fmla="*/ 163 h 517"/>
                <a:gd name="T20" fmla="*/ 125 w 355"/>
                <a:gd name="T21" fmla="*/ 3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5" h="517">
                  <a:moveTo>
                    <a:pt x="125" y="3"/>
                  </a:moveTo>
                  <a:cubicBezTo>
                    <a:pt x="145" y="0"/>
                    <a:pt x="176" y="3"/>
                    <a:pt x="211" y="10"/>
                  </a:cubicBezTo>
                  <a:cubicBezTo>
                    <a:pt x="209" y="24"/>
                    <a:pt x="217" y="40"/>
                    <a:pt x="245" y="63"/>
                  </a:cubicBezTo>
                  <a:cubicBezTo>
                    <a:pt x="342" y="141"/>
                    <a:pt x="276" y="132"/>
                    <a:pt x="207" y="198"/>
                  </a:cubicBezTo>
                  <a:cubicBezTo>
                    <a:pt x="138" y="264"/>
                    <a:pt x="254" y="226"/>
                    <a:pt x="295" y="289"/>
                  </a:cubicBezTo>
                  <a:cubicBezTo>
                    <a:pt x="336" y="352"/>
                    <a:pt x="150" y="380"/>
                    <a:pt x="154" y="421"/>
                  </a:cubicBezTo>
                  <a:cubicBezTo>
                    <a:pt x="157" y="461"/>
                    <a:pt x="355" y="455"/>
                    <a:pt x="323" y="505"/>
                  </a:cubicBezTo>
                  <a:cubicBezTo>
                    <a:pt x="320" y="510"/>
                    <a:pt x="314" y="514"/>
                    <a:pt x="306" y="517"/>
                  </a:cubicBezTo>
                  <a:cubicBezTo>
                    <a:pt x="239" y="493"/>
                    <a:pt x="94" y="480"/>
                    <a:pt x="75" y="455"/>
                  </a:cubicBezTo>
                  <a:cubicBezTo>
                    <a:pt x="56" y="430"/>
                    <a:pt x="0" y="254"/>
                    <a:pt x="28" y="163"/>
                  </a:cubicBezTo>
                  <a:cubicBezTo>
                    <a:pt x="56" y="72"/>
                    <a:pt x="125" y="3"/>
                    <a:pt x="125" y="3"/>
                  </a:cubicBezTo>
                  <a:close/>
                </a:path>
              </a:pathLst>
            </a:custGeom>
            <a:solidFill>
              <a:srgbClr val="BE1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6" name="iŝ1îde"/>
            <p:cNvSpPr/>
            <p:nvPr>
              <p:custDataLst>
                <p:tags r:id="rId6"/>
              </p:custDataLst>
            </p:nvPr>
          </p:nvSpPr>
          <p:spPr bwMode="auto">
            <a:xfrm>
              <a:off x="7693026" y="3657600"/>
              <a:ext cx="338138" cy="876300"/>
            </a:xfrm>
            <a:custGeom>
              <a:avLst/>
              <a:gdLst>
                <a:gd name="T0" fmla="*/ 177 w 177"/>
                <a:gd name="T1" fmla="*/ 24 h 459"/>
                <a:gd name="T2" fmla="*/ 112 w 177"/>
                <a:gd name="T3" fmla="*/ 86 h 459"/>
                <a:gd name="T4" fmla="*/ 78 w 177"/>
                <a:gd name="T5" fmla="*/ 126 h 459"/>
                <a:gd name="T6" fmla="*/ 98 w 177"/>
                <a:gd name="T7" fmla="*/ 150 h 459"/>
                <a:gd name="T8" fmla="*/ 148 w 177"/>
                <a:gd name="T9" fmla="*/ 220 h 459"/>
                <a:gd name="T10" fmla="*/ 108 w 177"/>
                <a:gd name="T11" fmla="*/ 295 h 459"/>
                <a:gd name="T12" fmla="*/ 73 w 177"/>
                <a:gd name="T13" fmla="*/ 306 h 459"/>
                <a:gd name="T14" fmla="*/ 23 w 177"/>
                <a:gd name="T15" fmla="*/ 332 h 459"/>
                <a:gd name="T16" fmla="*/ 50 w 177"/>
                <a:gd name="T17" fmla="*/ 365 h 459"/>
                <a:gd name="T18" fmla="*/ 93 w 177"/>
                <a:gd name="T19" fmla="*/ 459 h 459"/>
                <a:gd name="T20" fmla="*/ 71 w 177"/>
                <a:gd name="T21" fmla="*/ 454 h 459"/>
                <a:gd name="T22" fmla="*/ 37 w 177"/>
                <a:gd name="T23" fmla="*/ 382 h 459"/>
                <a:gd name="T24" fmla="*/ 1 w 177"/>
                <a:gd name="T25" fmla="*/ 330 h 459"/>
                <a:gd name="T26" fmla="*/ 68 w 177"/>
                <a:gd name="T27" fmla="*/ 285 h 459"/>
                <a:gd name="T28" fmla="*/ 100 w 177"/>
                <a:gd name="T29" fmla="*/ 275 h 459"/>
                <a:gd name="T30" fmla="*/ 128 w 177"/>
                <a:gd name="T31" fmla="*/ 228 h 459"/>
                <a:gd name="T32" fmla="*/ 82 w 177"/>
                <a:gd name="T33" fmla="*/ 165 h 459"/>
                <a:gd name="T34" fmla="*/ 58 w 177"/>
                <a:gd name="T35" fmla="*/ 136 h 459"/>
                <a:gd name="T36" fmla="*/ 101 w 177"/>
                <a:gd name="T37" fmla="*/ 67 h 459"/>
                <a:gd name="T38" fmla="*/ 153 w 177"/>
                <a:gd name="T39" fmla="*/ 20 h 459"/>
                <a:gd name="T40" fmla="*/ 133 w 177"/>
                <a:gd name="T41" fmla="*/ 0 h 459"/>
                <a:gd name="T42" fmla="*/ 177 w 177"/>
                <a:gd name="T43" fmla="*/ 24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7" h="459">
                  <a:moveTo>
                    <a:pt x="177" y="24"/>
                  </a:moveTo>
                  <a:cubicBezTo>
                    <a:pt x="177" y="43"/>
                    <a:pt x="158" y="61"/>
                    <a:pt x="112" y="86"/>
                  </a:cubicBezTo>
                  <a:cubicBezTo>
                    <a:pt x="78" y="105"/>
                    <a:pt x="72" y="115"/>
                    <a:pt x="78" y="126"/>
                  </a:cubicBezTo>
                  <a:cubicBezTo>
                    <a:pt x="81" y="133"/>
                    <a:pt x="89" y="140"/>
                    <a:pt x="98" y="150"/>
                  </a:cubicBezTo>
                  <a:cubicBezTo>
                    <a:pt x="115" y="167"/>
                    <a:pt x="136" y="188"/>
                    <a:pt x="148" y="220"/>
                  </a:cubicBezTo>
                  <a:cubicBezTo>
                    <a:pt x="165" y="263"/>
                    <a:pt x="141" y="283"/>
                    <a:pt x="108" y="295"/>
                  </a:cubicBezTo>
                  <a:cubicBezTo>
                    <a:pt x="97" y="300"/>
                    <a:pt x="85" y="303"/>
                    <a:pt x="73" y="306"/>
                  </a:cubicBezTo>
                  <a:cubicBezTo>
                    <a:pt x="48" y="313"/>
                    <a:pt x="24" y="320"/>
                    <a:pt x="23" y="332"/>
                  </a:cubicBezTo>
                  <a:cubicBezTo>
                    <a:pt x="23" y="344"/>
                    <a:pt x="36" y="354"/>
                    <a:pt x="50" y="365"/>
                  </a:cubicBezTo>
                  <a:cubicBezTo>
                    <a:pt x="77" y="385"/>
                    <a:pt x="108" y="408"/>
                    <a:pt x="93" y="459"/>
                  </a:cubicBezTo>
                  <a:cubicBezTo>
                    <a:pt x="86" y="458"/>
                    <a:pt x="79" y="456"/>
                    <a:pt x="71" y="454"/>
                  </a:cubicBezTo>
                  <a:cubicBezTo>
                    <a:pt x="82" y="416"/>
                    <a:pt x="58" y="398"/>
                    <a:pt x="37" y="382"/>
                  </a:cubicBezTo>
                  <a:cubicBezTo>
                    <a:pt x="17" y="368"/>
                    <a:pt x="0" y="354"/>
                    <a:pt x="1" y="330"/>
                  </a:cubicBezTo>
                  <a:cubicBezTo>
                    <a:pt x="3" y="303"/>
                    <a:pt x="34" y="294"/>
                    <a:pt x="68" y="285"/>
                  </a:cubicBezTo>
                  <a:cubicBezTo>
                    <a:pt x="79" y="282"/>
                    <a:pt x="90" y="279"/>
                    <a:pt x="100" y="275"/>
                  </a:cubicBezTo>
                  <a:cubicBezTo>
                    <a:pt x="122" y="266"/>
                    <a:pt x="138" y="254"/>
                    <a:pt x="128" y="228"/>
                  </a:cubicBezTo>
                  <a:cubicBezTo>
                    <a:pt x="117" y="201"/>
                    <a:pt x="98" y="181"/>
                    <a:pt x="82" y="165"/>
                  </a:cubicBezTo>
                  <a:cubicBezTo>
                    <a:pt x="72" y="155"/>
                    <a:pt x="63" y="146"/>
                    <a:pt x="58" y="136"/>
                  </a:cubicBezTo>
                  <a:cubicBezTo>
                    <a:pt x="46" y="114"/>
                    <a:pt x="52" y="94"/>
                    <a:pt x="101" y="67"/>
                  </a:cubicBezTo>
                  <a:cubicBezTo>
                    <a:pt x="146" y="42"/>
                    <a:pt x="158" y="30"/>
                    <a:pt x="153" y="20"/>
                  </a:cubicBezTo>
                  <a:cubicBezTo>
                    <a:pt x="149" y="14"/>
                    <a:pt x="143" y="7"/>
                    <a:pt x="133" y="0"/>
                  </a:cubicBezTo>
                  <a:cubicBezTo>
                    <a:pt x="149" y="8"/>
                    <a:pt x="164" y="16"/>
                    <a:pt x="177" y="24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7" name="ïṣḷiḍè"/>
            <p:cNvSpPr/>
            <p:nvPr>
              <p:custDataLst>
                <p:tags r:id="rId7"/>
              </p:custDataLst>
            </p:nvPr>
          </p:nvSpPr>
          <p:spPr bwMode="auto">
            <a:xfrm>
              <a:off x="7437438" y="3517900"/>
              <a:ext cx="696913" cy="314325"/>
            </a:xfrm>
            <a:custGeom>
              <a:avLst/>
              <a:gdLst>
                <a:gd name="T0" fmla="*/ 18 w 365"/>
                <a:gd name="T1" fmla="*/ 10 h 165"/>
                <a:gd name="T2" fmla="*/ 345 w 365"/>
                <a:gd name="T3" fmla="*/ 126 h 165"/>
                <a:gd name="T4" fmla="*/ 343 w 365"/>
                <a:gd name="T5" fmla="*/ 165 h 165"/>
                <a:gd name="T6" fmla="*/ 0 w 365"/>
                <a:gd name="T7" fmla="*/ 30 h 165"/>
                <a:gd name="T8" fmla="*/ 18 w 365"/>
                <a:gd name="T9" fmla="*/ 1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165">
                  <a:moveTo>
                    <a:pt x="18" y="10"/>
                  </a:moveTo>
                  <a:cubicBezTo>
                    <a:pt x="84" y="0"/>
                    <a:pt x="282" y="57"/>
                    <a:pt x="345" y="126"/>
                  </a:cubicBezTo>
                  <a:cubicBezTo>
                    <a:pt x="365" y="149"/>
                    <a:pt x="359" y="159"/>
                    <a:pt x="343" y="165"/>
                  </a:cubicBezTo>
                  <a:cubicBezTo>
                    <a:pt x="253" y="71"/>
                    <a:pt x="91" y="39"/>
                    <a:pt x="0" y="30"/>
                  </a:cubicBezTo>
                  <a:cubicBezTo>
                    <a:pt x="11" y="17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8" name="îṧļiḑè"/>
            <p:cNvSpPr/>
            <p:nvPr>
              <p:custDataLst>
                <p:tags r:id="rId8"/>
              </p:custDataLst>
            </p:nvPr>
          </p:nvSpPr>
          <p:spPr bwMode="auto">
            <a:xfrm>
              <a:off x="7437438" y="3530600"/>
              <a:ext cx="223838" cy="82550"/>
            </a:xfrm>
            <a:custGeom>
              <a:avLst/>
              <a:gdLst>
                <a:gd name="T0" fmla="*/ 18 w 117"/>
                <a:gd name="T1" fmla="*/ 3 h 43"/>
                <a:gd name="T2" fmla="*/ 104 w 117"/>
                <a:gd name="T3" fmla="*/ 10 h 43"/>
                <a:gd name="T4" fmla="*/ 117 w 117"/>
                <a:gd name="T5" fmla="*/ 43 h 43"/>
                <a:gd name="T6" fmla="*/ 0 w 117"/>
                <a:gd name="T7" fmla="*/ 23 h 43"/>
                <a:gd name="T8" fmla="*/ 18 w 117"/>
                <a:gd name="T9" fmla="*/ 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43">
                  <a:moveTo>
                    <a:pt x="18" y="3"/>
                  </a:moveTo>
                  <a:cubicBezTo>
                    <a:pt x="38" y="0"/>
                    <a:pt x="69" y="3"/>
                    <a:pt x="104" y="10"/>
                  </a:cubicBezTo>
                  <a:cubicBezTo>
                    <a:pt x="103" y="20"/>
                    <a:pt x="106" y="30"/>
                    <a:pt x="117" y="43"/>
                  </a:cubicBezTo>
                  <a:cubicBezTo>
                    <a:pt x="73" y="32"/>
                    <a:pt x="32" y="26"/>
                    <a:pt x="0" y="23"/>
                  </a:cubicBezTo>
                  <a:cubicBezTo>
                    <a:pt x="11" y="10"/>
                    <a:pt x="18" y="3"/>
                    <a:pt x="18" y="3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9" name="íşḷiḍe"/>
            <p:cNvSpPr/>
            <p:nvPr>
              <p:custDataLst>
                <p:tags r:id="rId9"/>
              </p:custDataLst>
            </p:nvPr>
          </p:nvSpPr>
          <p:spPr bwMode="auto">
            <a:xfrm>
              <a:off x="7947026" y="3657600"/>
              <a:ext cx="84138" cy="98425"/>
            </a:xfrm>
            <a:custGeom>
              <a:avLst/>
              <a:gdLst>
                <a:gd name="T0" fmla="*/ 44 w 44"/>
                <a:gd name="T1" fmla="*/ 24 h 52"/>
                <a:gd name="T2" fmla="*/ 29 w 44"/>
                <a:gd name="T3" fmla="*/ 52 h 52"/>
                <a:gd name="T4" fmla="*/ 10 w 44"/>
                <a:gd name="T5" fmla="*/ 40 h 52"/>
                <a:gd name="T6" fmla="*/ 20 w 44"/>
                <a:gd name="T7" fmla="*/ 20 h 52"/>
                <a:gd name="T8" fmla="*/ 0 w 44"/>
                <a:gd name="T9" fmla="*/ 0 h 52"/>
                <a:gd name="T10" fmla="*/ 44 w 44"/>
                <a:gd name="T11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52">
                  <a:moveTo>
                    <a:pt x="44" y="24"/>
                  </a:moveTo>
                  <a:cubicBezTo>
                    <a:pt x="44" y="34"/>
                    <a:pt x="40" y="43"/>
                    <a:pt x="29" y="52"/>
                  </a:cubicBezTo>
                  <a:cubicBezTo>
                    <a:pt x="23" y="48"/>
                    <a:pt x="17" y="44"/>
                    <a:pt x="10" y="40"/>
                  </a:cubicBezTo>
                  <a:cubicBezTo>
                    <a:pt x="20" y="32"/>
                    <a:pt x="23" y="25"/>
                    <a:pt x="20" y="20"/>
                  </a:cubicBezTo>
                  <a:cubicBezTo>
                    <a:pt x="16" y="14"/>
                    <a:pt x="10" y="7"/>
                    <a:pt x="0" y="0"/>
                  </a:cubicBezTo>
                  <a:cubicBezTo>
                    <a:pt x="16" y="8"/>
                    <a:pt x="31" y="16"/>
                    <a:pt x="44" y="24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0" name="îslîďè"/>
            <p:cNvSpPr/>
            <p:nvPr>
              <p:custDataLst>
                <p:tags r:id="rId10"/>
              </p:custDataLst>
            </p:nvPr>
          </p:nvSpPr>
          <p:spPr bwMode="auto">
            <a:xfrm>
              <a:off x="6661151" y="3236913"/>
              <a:ext cx="1128713" cy="1355725"/>
            </a:xfrm>
            <a:custGeom>
              <a:avLst/>
              <a:gdLst>
                <a:gd name="T0" fmla="*/ 255 w 591"/>
                <a:gd name="T1" fmla="*/ 88 h 710"/>
                <a:gd name="T2" fmla="*/ 522 w 591"/>
                <a:gd name="T3" fmla="*/ 66 h 710"/>
                <a:gd name="T4" fmla="*/ 481 w 591"/>
                <a:gd name="T5" fmla="*/ 217 h 710"/>
                <a:gd name="T6" fmla="*/ 443 w 591"/>
                <a:gd name="T7" fmla="*/ 352 h 710"/>
                <a:gd name="T8" fmla="*/ 531 w 591"/>
                <a:gd name="T9" fmla="*/ 443 h 710"/>
                <a:gd name="T10" fmla="*/ 390 w 591"/>
                <a:gd name="T11" fmla="*/ 575 h 710"/>
                <a:gd name="T12" fmla="*/ 559 w 591"/>
                <a:gd name="T13" fmla="*/ 659 h 710"/>
                <a:gd name="T14" fmla="*/ 129 w 591"/>
                <a:gd name="T15" fmla="*/ 584 h 710"/>
                <a:gd name="T16" fmla="*/ 255 w 591"/>
                <a:gd name="T17" fmla="*/ 88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1" h="710">
                  <a:moveTo>
                    <a:pt x="255" y="88"/>
                  </a:moveTo>
                  <a:cubicBezTo>
                    <a:pt x="333" y="56"/>
                    <a:pt x="515" y="0"/>
                    <a:pt x="522" y="66"/>
                  </a:cubicBezTo>
                  <a:cubicBezTo>
                    <a:pt x="528" y="132"/>
                    <a:pt x="383" y="138"/>
                    <a:pt x="481" y="217"/>
                  </a:cubicBezTo>
                  <a:cubicBezTo>
                    <a:pt x="578" y="295"/>
                    <a:pt x="512" y="286"/>
                    <a:pt x="443" y="352"/>
                  </a:cubicBezTo>
                  <a:cubicBezTo>
                    <a:pt x="374" y="418"/>
                    <a:pt x="490" y="380"/>
                    <a:pt x="531" y="443"/>
                  </a:cubicBezTo>
                  <a:cubicBezTo>
                    <a:pt x="572" y="506"/>
                    <a:pt x="387" y="534"/>
                    <a:pt x="390" y="575"/>
                  </a:cubicBezTo>
                  <a:cubicBezTo>
                    <a:pt x="393" y="615"/>
                    <a:pt x="591" y="609"/>
                    <a:pt x="559" y="659"/>
                  </a:cubicBezTo>
                  <a:cubicBezTo>
                    <a:pt x="528" y="710"/>
                    <a:pt x="195" y="653"/>
                    <a:pt x="129" y="584"/>
                  </a:cubicBezTo>
                  <a:cubicBezTo>
                    <a:pt x="63" y="515"/>
                    <a:pt x="0" y="201"/>
                    <a:pt x="255" y="88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1" name="isliḑe"/>
            <p:cNvSpPr/>
            <p:nvPr>
              <p:custDataLst>
                <p:tags r:id="rId11"/>
              </p:custDataLst>
            </p:nvPr>
          </p:nvSpPr>
          <p:spPr bwMode="auto">
            <a:xfrm>
              <a:off x="6661151" y="3313113"/>
              <a:ext cx="828675" cy="1204913"/>
            </a:xfrm>
            <a:custGeom>
              <a:avLst/>
              <a:gdLst>
                <a:gd name="T0" fmla="*/ 255 w 434"/>
                <a:gd name="T1" fmla="*/ 48 h 631"/>
                <a:gd name="T2" fmla="*/ 419 w 434"/>
                <a:gd name="T3" fmla="*/ 0 h 631"/>
                <a:gd name="T4" fmla="*/ 286 w 434"/>
                <a:gd name="T5" fmla="*/ 145 h 631"/>
                <a:gd name="T6" fmla="*/ 393 w 434"/>
                <a:gd name="T7" fmla="*/ 233 h 631"/>
                <a:gd name="T8" fmla="*/ 270 w 434"/>
                <a:gd name="T9" fmla="*/ 371 h 631"/>
                <a:gd name="T10" fmla="*/ 383 w 434"/>
                <a:gd name="T11" fmla="*/ 450 h 631"/>
                <a:gd name="T12" fmla="*/ 270 w 434"/>
                <a:gd name="T13" fmla="*/ 541 h 631"/>
                <a:gd name="T14" fmla="*/ 387 w 434"/>
                <a:gd name="T15" fmla="*/ 631 h 631"/>
                <a:gd name="T16" fmla="*/ 129 w 434"/>
                <a:gd name="T17" fmla="*/ 544 h 631"/>
                <a:gd name="T18" fmla="*/ 255 w 434"/>
                <a:gd name="T19" fmla="*/ 48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4" h="631">
                  <a:moveTo>
                    <a:pt x="255" y="48"/>
                  </a:moveTo>
                  <a:cubicBezTo>
                    <a:pt x="295" y="32"/>
                    <a:pt x="362" y="9"/>
                    <a:pt x="419" y="0"/>
                  </a:cubicBezTo>
                  <a:cubicBezTo>
                    <a:pt x="406" y="36"/>
                    <a:pt x="276" y="100"/>
                    <a:pt x="286" y="145"/>
                  </a:cubicBezTo>
                  <a:cubicBezTo>
                    <a:pt x="299" y="199"/>
                    <a:pt x="412" y="158"/>
                    <a:pt x="393" y="233"/>
                  </a:cubicBezTo>
                  <a:cubicBezTo>
                    <a:pt x="374" y="308"/>
                    <a:pt x="208" y="340"/>
                    <a:pt x="270" y="371"/>
                  </a:cubicBezTo>
                  <a:cubicBezTo>
                    <a:pt x="333" y="403"/>
                    <a:pt x="434" y="403"/>
                    <a:pt x="383" y="450"/>
                  </a:cubicBezTo>
                  <a:cubicBezTo>
                    <a:pt x="333" y="497"/>
                    <a:pt x="236" y="506"/>
                    <a:pt x="270" y="541"/>
                  </a:cubicBezTo>
                  <a:cubicBezTo>
                    <a:pt x="299" y="569"/>
                    <a:pt x="376" y="604"/>
                    <a:pt x="387" y="631"/>
                  </a:cubicBezTo>
                  <a:cubicBezTo>
                    <a:pt x="283" y="617"/>
                    <a:pt x="165" y="582"/>
                    <a:pt x="129" y="544"/>
                  </a:cubicBezTo>
                  <a:cubicBezTo>
                    <a:pt x="63" y="475"/>
                    <a:pt x="0" y="161"/>
                    <a:pt x="255" y="48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3" name="íṡḻïďe"/>
            <p:cNvSpPr/>
            <p:nvPr>
              <p:custDataLst>
                <p:tags r:id="rId12"/>
              </p:custDataLst>
            </p:nvPr>
          </p:nvSpPr>
          <p:spPr bwMode="auto">
            <a:xfrm>
              <a:off x="7267576" y="3303588"/>
              <a:ext cx="315913" cy="1225550"/>
            </a:xfrm>
            <a:custGeom>
              <a:avLst/>
              <a:gdLst>
                <a:gd name="T0" fmla="*/ 144 w 166"/>
                <a:gd name="T1" fmla="*/ 0 h 642"/>
                <a:gd name="T2" fmla="*/ 144 w 166"/>
                <a:gd name="T3" fmla="*/ 3 h 642"/>
                <a:gd name="T4" fmla="*/ 104 w 166"/>
                <a:gd name="T5" fmla="*/ 94 h 642"/>
                <a:gd name="T6" fmla="*/ 107 w 166"/>
                <a:gd name="T7" fmla="*/ 166 h 642"/>
                <a:gd name="T8" fmla="*/ 145 w 166"/>
                <a:gd name="T9" fmla="*/ 213 h 642"/>
                <a:gd name="T10" fmla="*/ 101 w 166"/>
                <a:gd name="T11" fmla="*/ 306 h 642"/>
                <a:gd name="T12" fmla="*/ 61 w 166"/>
                <a:gd name="T13" fmla="*/ 354 h 642"/>
                <a:gd name="T14" fmla="*/ 114 w 166"/>
                <a:gd name="T15" fmla="*/ 389 h 642"/>
                <a:gd name="T16" fmla="*/ 150 w 166"/>
                <a:gd name="T17" fmla="*/ 403 h 642"/>
                <a:gd name="T18" fmla="*/ 156 w 166"/>
                <a:gd name="T19" fmla="*/ 434 h 642"/>
                <a:gd name="T20" fmla="*/ 109 w 166"/>
                <a:gd name="T21" fmla="*/ 475 h 642"/>
                <a:gd name="T22" fmla="*/ 41 w 166"/>
                <a:gd name="T23" fmla="*/ 554 h 642"/>
                <a:gd name="T24" fmla="*/ 81 w 166"/>
                <a:gd name="T25" fmla="*/ 594 h 642"/>
                <a:gd name="T26" fmla="*/ 128 w 166"/>
                <a:gd name="T27" fmla="*/ 642 h 642"/>
                <a:gd name="T28" fmla="*/ 99 w 166"/>
                <a:gd name="T29" fmla="*/ 640 h 642"/>
                <a:gd name="T30" fmla="*/ 67 w 166"/>
                <a:gd name="T31" fmla="*/ 612 h 642"/>
                <a:gd name="T32" fmla="*/ 21 w 166"/>
                <a:gd name="T33" fmla="*/ 565 h 642"/>
                <a:gd name="T34" fmla="*/ 96 w 166"/>
                <a:gd name="T35" fmla="*/ 457 h 642"/>
                <a:gd name="T36" fmla="*/ 138 w 166"/>
                <a:gd name="T37" fmla="*/ 422 h 642"/>
                <a:gd name="T38" fmla="*/ 138 w 166"/>
                <a:gd name="T39" fmla="*/ 421 h 642"/>
                <a:gd name="T40" fmla="*/ 108 w 166"/>
                <a:gd name="T41" fmla="*/ 410 h 642"/>
                <a:gd name="T42" fmla="*/ 39 w 166"/>
                <a:gd name="T43" fmla="*/ 351 h 642"/>
                <a:gd name="T44" fmla="*/ 87 w 166"/>
                <a:gd name="T45" fmla="*/ 289 h 642"/>
                <a:gd name="T46" fmla="*/ 125 w 166"/>
                <a:gd name="T47" fmla="*/ 222 h 642"/>
                <a:gd name="T48" fmla="*/ 93 w 166"/>
                <a:gd name="T49" fmla="*/ 183 h 642"/>
                <a:gd name="T50" fmla="*/ 84 w 166"/>
                <a:gd name="T51" fmla="*/ 83 h 642"/>
                <a:gd name="T52" fmla="*/ 122 w 166"/>
                <a:gd name="T53" fmla="*/ 2 h 642"/>
                <a:gd name="T54" fmla="*/ 144 w 166"/>
                <a:gd name="T55" fmla="*/ 0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6" h="642">
                  <a:moveTo>
                    <a:pt x="144" y="0"/>
                  </a:moveTo>
                  <a:cubicBezTo>
                    <a:pt x="144" y="1"/>
                    <a:pt x="144" y="2"/>
                    <a:pt x="144" y="3"/>
                  </a:cubicBezTo>
                  <a:cubicBezTo>
                    <a:pt x="143" y="24"/>
                    <a:pt x="128" y="50"/>
                    <a:pt x="104" y="94"/>
                  </a:cubicBezTo>
                  <a:cubicBezTo>
                    <a:pt x="78" y="141"/>
                    <a:pt x="90" y="151"/>
                    <a:pt x="107" y="166"/>
                  </a:cubicBezTo>
                  <a:cubicBezTo>
                    <a:pt x="120" y="177"/>
                    <a:pt x="135" y="190"/>
                    <a:pt x="145" y="213"/>
                  </a:cubicBezTo>
                  <a:cubicBezTo>
                    <a:pt x="163" y="255"/>
                    <a:pt x="132" y="280"/>
                    <a:pt x="101" y="306"/>
                  </a:cubicBezTo>
                  <a:cubicBezTo>
                    <a:pt x="82" y="321"/>
                    <a:pt x="63" y="337"/>
                    <a:pt x="61" y="354"/>
                  </a:cubicBezTo>
                  <a:cubicBezTo>
                    <a:pt x="59" y="372"/>
                    <a:pt x="89" y="381"/>
                    <a:pt x="114" y="389"/>
                  </a:cubicBezTo>
                  <a:cubicBezTo>
                    <a:pt x="129" y="393"/>
                    <a:pt x="142" y="397"/>
                    <a:pt x="150" y="403"/>
                  </a:cubicBezTo>
                  <a:cubicBezTo>
                    <a:pt x="162" y="411"/>
                    <a:pt x="166" y="421"/>
                    <a:pt x="156" y="434"/>
                  </a:cubicBezTo>
                  <a:cubicBezTo>
                    <a:pt x="148" y="446"/>
                    <a:pt x="129" y="460"/>
                    <a:pt x="109" y="475"/>
                  </a:cubicBezTo>
                  <a:cubicBezTo>
                    <a:pt x="72" y="502"/>
                    <a:pt x="29" y="534"/>
                    <a:pt x="41" y="554"/>
                  </a:cubicBezTo>
                  <a:cubicBezTo>
                    <a:pt x="49" y="570"/>
                    <a:pt x="65" y="582"/>
                    <a:pt x="81" y="594"/>
                  </a:cubicBezTo>
                  <a:cubicBezTo>
                    <a:pt x="99" y="608"/>
                    <a:pt x="117" y="622"/>
                    <a:pt x="128" y="642"/>
                  </a:cubicBezTo>
                  <a:cubicBezTo>
                    <a:pt x="119" y="642"/>
                    <a:pt x="109" y="641"/>
                    <a:pt x="99" y="640"/>
                  </a:cubicBezTo>
                  <a:cubicBezTo>
                    <a:pt x="90" y="629"/>
                    <a:pt x="78" y="620"/>
                    <a:pt x="67" y="612"/>
                  </a:cubicBezTo>
                  <a:cubicBezTo>
                    <a:pt x="50" y="598"/>
                    <a:pt x="32" y="584"/>
                    <a:pt x="21" y="565"/>
                  </a:cubicBezTo>
                  <a:cubicBezTo>
                    <a:pt x="0" y="527"/>
                    <a:pt x="52" y="489"/>
                    <a:pt x="96" y="457"/>
                  </a:cubicBezTo>
                  <a:cubicBezTo>
                    <a:pt x="115" y="443"/>
                    <a:pt x="132" y="431"/>
                    <a:pt x="138" y="422"/>
                  </a:cubicBezTo>
                  <a:cubicBezTo>
                    <a:pt x="138" y="422"/>
                    <a:pt x="138" y="422"/>
                    <a:pt x="138" y="421"/>
                  </a:cubicBezTo>
                  <a:cubicBezTo>
                    <a:pt x="132" y="417"/>
                    <a:pt x="121" y="414"/>
                    <a:pt x="108" y="410"/>
                  </a:cubicBezTo>
                  <a:cubicBezTo>
                    <a:pt x="74" y="400"/>
                    <a:pt x="34" y="388"/>
                    <a:pt x="39" y="351"/>
                  </a:cubicBezTo>
                  <a:cubicBezTo>
                    <a:pt x="42" y="325"/>
                    <a:pt x="64" y="307"/>
                    <a:pt x="87" y="289"/>
                  </a:cubicBezTo>
                  <a:cubicBezTo>
                    <a:pt x="111" y="269"/>
                    <a:pt x="136" y="248"/>
                    <a:pt x="125" y="222"/>
                  </a:cubicBezTo>
                  <a:cubicBezTo>
                    <a:pt x="117" y="203"/>
                    <a:pt x="104" y="192"/>
                    <a:pt x="93" y="183"/>
                  </a:cubicBezTo>
                  <a:cubicBezTo>
                    <a:pt x="68" y="161"/>
                    <a:pt x="49" y="146"/>
                    <a:pt x="84" y="83"/>
                  </a:cubicBezTo>
                  <a:cubicBezTo>
                    <a:pt x="107" y="43"/>
                    <a:pt x="120" y="18"/>
                    <a:pt x="122" y="2"/>
                  </a:cubicBezTo>
                  <a:cubicBezTo>
                    <a:pt x="129" y="1"/>
                    <a:pt x="137" y="0"/>
                    <a:pt x="144" y="0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4" name="ísľíďè"/>
            <p:cNvSpPr/>
            <p:nvPr>
              <p:custDataLst>
                <p:tags r:id="rId13"/>
              </p:custDataLst>
            </p:nvPr>
          </p:nvSpPr>
          <p:spPr bwMode="auto">
            <a:xfrm>
              <a:off x="7096126" y="3236913"/>
              <a:ext cx="565150" cy="203200"/>
            </a:xfrm>
            <a:custGeom>
              <a:avLst/>
              <a:gdLst>
                <a:gd name="T0" fmla="*/ 27 w 295"/>
                <a:gd name="T1" fmla="*/ 88 h 106"/>
                <a:gd name="T2" fmla="*/ 294 w 295"/>
                <a:gd name="T3" fmla="*/ 66 h 106"/>
                <a:gd name="T4" fmla="*/ 278 w 295"/>
                <a:gd name="T5" fmla="*/ 104 h 106"/>
                <a:gd name="T6" fmla="*/ 268 w 295"/>
                <a:gd name="T7" fmla="*/ 71 h 106"/>
                <a:gd name="T8" fmla="*/ 0 w 295"/>
                <a:gd name="T9" fmla="*/ 106 h 106"/>
                <a:gd name="T10" fmla="*/ 3 w 295"/>
                <a:gd name="T11" fmla="*/ 99 h 106"/>
                <a:gd name="T12" fmla="*/ 27 w 295"/>
                <a:gd name="T13" fmla="*/ 8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106">
                  <a:moveTo>
                    <a:pt x="27" y="88"/>
                  </a:moveTo>
                  <a:cubicBezTo>
                    <a:pt x="105" y="56"/>
                    <a:pt x="287" y="0"/>
                    <a:pt x="294" y="66"/>
                  </a:cubicBezTo>
                  <a:cubicBezTo>
                    <a:pt x="295" y="81"/>
                    <a:pt x="288" y="94"/>
                    <a:pt x="278" y="104"/>
                  </a:cubicBezTo>
                  <a:cubicBezTo>
                    <a:pt x="279" y="93"/>
                    <a:pt x="277" y="81"/>
                    <a:pt x="268" y="71"/>
                  </a:cubicBezTo>
                  <a:cubicBezTo>
                    <a:pt x="240" y="40"/>
                    <a:pt x="114" y="71"/>
                    <a:pt x="0" y="106"/>
                  </a:cubicBezTo>
                  <a:cubicBezTo>
                    <a:pt x="1" y="103"/>
                    <a:pt x="2" y="101"/>
                    <a:pt x="3" y="99"/>
                  </a:cubicBezTo>
                  <a:cubicBezTo>
                    <a:pt x="11" y="95"/>
                    <a:pt x="18" y="91"/>
                    <a:pt x="27" y="8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5" name="îsḷíḑê"/>
            <p:cNvSpPr/>
            <p:nvPr>
              <p:custDataLst>
                <p:tags r:id="rId14"/>
              </p:custDataLst>
            </p:nvPr>
          </p:nvSpPr>
          <p:spPr bwMode="auto">
            <a:xfrm>
              <a:off x="7096126" y="3313113"/>
              <a:ext cx="365125" cy="127000"/>
            </a:xfrm>
            <a:custGeom>
              <a:avLst/>
              <a:gdLst>
                <a:gd name="T0" fmla="*/ 27 w 191"/>
                <a:gd name="T1" fmla="*/ 48 h 66"/>
                <a:gd name="T2" fmla="*/ 191 w 191"/>
                <a:gd name="T3" fmla="*/ 0 h 66"/>
                <a:gd name="T4" fmla="*/ 173 w 191"/>
                <a:gd name="T5" fmla="*/ 23 h 66"/>
                <a:gd name="T6" fmla="*/ 0 w 191"/>
                <a:gd name="T7" fmla="*/ 66 h 66"/>
                <a:gd name="T8" fmla="*/ 3 w 191"/>
                <a:gd name="T9" fmla="*/ 59 h 66"/>
                <a:gd name="T10" fmla="*/ 27 w 191"/>
                <a:gd name="T11" fmla="*/ 4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1" h="66">
                  <a:moveTo>
                    <a:pt x="27" y="48"/>
                  </a:moveTo>
                  <a:cubicBezTo>
                    <a:pt x="67" y="32"/>
                    <a:pt x="134" y="9"/>
                    <a:pt x="191" y="0"/>
                  </a:cubicBezTo>
                  <a:cubicBezTo>
                    <a:pt x="189" y="6"/>
                    <a:pt x="182" y="14"/>
                    <a:pt x="173" y="23"/>
                  </a:cubicBezTo>
                  <a:cubicBezTo>
                    <a:pt x="123" y="30"/>
                    <a:pt x="60" y="48"/>
                    <a:pt x="0" y="66"/>
                  </a:cubicBezTo>
                  <a:cubicBezTo>
                    <a:pt x="1" y="63"/>
                    <a:pt x="2" y="61"/>
                    <a:pt x="3" y="59"/>
                  </a:cubicBezTo>
                  <a:cubicBezTo>
                    <a:pt x="11" y="55"/>
                    <a:pt x="18" y="51"/>
                    <a:pt x="27" y="4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6" name="ïşlïdê"/>
            <p:cNvSpPr/>
            <p:nvPr>
              <p:custDataLst>
                <p:tags r:id="rId15"/>
              </p:custDataLst>
            </p:nvPr>
          </p:nvSpPr>
          <p:spPr bwMode="auto">
            <a:xfrm>
              <a:off x="7486651" y="3303588"/>
              <a:ext cx="55563" cy="46038"/>
            </a:xfrm>
            <a:custGeom>
              <a:avLst/>
              <a:gdLst>
                <a:gd name="T0" fmla="*/ 29 w 29"/>
                <a:gd name="T1" fmla="*/ 0 h 24"/>
                <a:gd name="T2" fmla="*/ 29 w 29"/>
                <a:gd name="T3" fmla="*/ 3 h 24"/>
                <a:gd name="T4" fmla="*/ 24 w 29"/>
                <a:gd name="T5" fmla="*/ 23 h 24"/>
                <a:gd name="T6" fmla="*/ 0 w 29"/>
                <a:gd name="T7" fmla="*/ 24 h 24"/>
                <a:gd name="T8" fmla="*/ 7 w 29"/>
                <a:gd name="T9" fmla="*/ 2 h 24"/>
                <a:gd name="T10" fmla="*/ 29 w 29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4">
                  <a:moveTo>
                    <a:pt x="29" y="0"/>
                  </a:moveTo>
                  <a:cubicBezTo>
                    <a:pt x="29" y="1"/>
                    <a:pt x="29" y="2"/>
                    <a:pt x="29" y="3"/>
                  </a:cubicBezTo>
                  <a:cubicBezTo>
                    <a:pt x="28" y="9"/>
                    <a:pt x="27" y="16"/>
                    <a:pt x="24" y="23"/>
                  </a:cubicBezTo>
                  <a:cubicBezTo>
                    <a:pt x="17" y="23"/>
                    <a:pt x="9" y="23"/>
                    <a:pt x="0" y="24"/>
                  </a:cubicBezTo>
                  <a:cubicBezTo>
                    <a:pt x="4" y="15"/>
                    <a:pt x="6" y="8"/>
                    <a:pt x="7" y="2"/>
                  </a:cubicBezTo>
                  <a:cubicBezTo>
                    <a:pt x="14" y="1"/>
                    <a:pt x="22" y="0"/>
                    <a:pt x="29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7" name="ï$ḷídè"/>
            <p:cNvSpPr/>
            <p:nvPr>
              <p:custDataLst>
                <p:tags r:id="rId16"/>
              </p:custDataLst>
            </p:nvPr>
          </p:nvSpPr>
          <p:spPr bwMode="auto">
            <a:xfrm>
              <a:off x="6534151" y="1435100"/>
              <a:ext cx="427038" cy="390525"/>
            </a:xfrm>
            <a:custGeom>
              <a:avLst/>
              <a:gdLst>
                <a:gd name="T0" fmla="*/ 0 w 223"/>
                <a:gd name="T1" fmla="*/ 95 h 205"/>
                <a:gd name="T2" fmla="*/ 217 w 223"/>
                <a:gd name="T3" fmla="*/ 57 h 205"/>
                <a:gd name="T4" fmla="*/ 91 w 223"/>
                <a:gd name="T5" fmla="*/ 205 h 205"/>
                <a:gd name="T6" fmla="*/ 0 w 223"/>
                <a:gd name="T7" fmla="*/ 9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205">
                  <a:moveTo>
                    <a:pt x="0" y="95"/>
                  </a:moveTo>
                  <a:cubicBezTo>
                    <a:pt x="79" y="32"/>
                    <a:pt x="211" y="0"/>
                    <a:pt x="217" y="57"/>
                  </a:cubicBezTo>
                  <a:cubicBezTo>
                    <a:pt x="223" y="114"/>
                    <a:pt x="91" y="205"/>
                    <a:pt x="91" y="205"/>
                  </a:cubicBezTo>
                  <a:lnTo>
                    <a:pt x="0" y="95"/>
                  </a:ln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8" name="iṥlíďe"/>
            <p:cNvSpPr/>
            <p:nvPr>
              <p:custDataLst>
                <p:tags r:id="rId17"/>
              </p:custDataLst>
            </p:nvPr>
          </p:nvSpPr>
          <p:spPr bwMode="auto">
            <a:xfrm>
              <a:off x="4824413" y="4273550"/>
              <a:ext cx="1225550" cy="893763"/>
            </a:xfrm>
            <a:custGeom>
              <a:avLst/>
              <a:gdLst>
                <a:gd name="T0" fmla="*/ 0 w 641"/>
                <a:gd name="T1" fmla="*/ 101 h 468"/>
                <a:gd name="T2" fmla="*/ 239 w 641"/>
                <a:gd name="T3" fmla="*/ 402 h 468"/>
                <a:gd name="T4" fmla="*/ 317 w 641"/>
                <a:gd name="T5" fmla="*/ 302 h 468"/>
                <a:gd name="T6" fmla="*/ 509 w 641"/>
                <a:gd name="T7" fmla="*/ 355 h 468"/>
                <a:gd name="T8" fmla="*/ 641 w 641"/>
                <a:gd name="T9" fmla="*/ 113 h 468"/>
                <a:gd name="T10" fmla="*/ 433 w 641"/>
                <a:gd name="T11" fmla="*/ 0 h 468"/>
                <a:gd name="T12" fmla="*/ 245 w 641"/>
                <a:gd name="T13" fmla="*/ 25 h 468"/>
                <a:gd name="T14" fmla="*/ 0 w 641"/>
                <a:gd name="T15" fmla="*/ 101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1" h="468">
                  <a:moveTo>
                    <a:pt x="0" y="101"/>
                  </a:moveTo>
                  <a:cubicBezTo>
                    <a:pt x="34" y="223"/>
                    <a:pt x="132" y="336"/>
                    <a:pt x="239" y="402"/>
                  </a:cubicBezTo>
                  <a:cubicBezTo>
                    <a:pt x="345" y="468"/>
                    <a:pt x="289" y="324"/>
                    <a:pt x="317" y="302"/>
                  </a:cubicBezTo>
                  <a:cubicBezTo>
                    <a:pt x="345" y="280"/>
                    <a:pt x="471" y="368"/>
                    <a:pt x="509" y="355"/>
                  </a:cubicBezTo>
                  <a:cubicBezTo>
                    <a:pt x="547" y="343"/>
                    <a:pt x="641" y="145"/>
                    <a:pt x="641" y="113"/>
                  </a:cubicBezTo>
                  <a:cubicBezTo>
                    <a:pt x="641" y="82"/>
                    <a:pt x="433" y="0"/>
                    <a:pt x="433" y="0"/>
                  </a:cubicBezTo>
                  <a:cubicBezTo>
                    <a:pt x="433" y="0"/>
                    <a:pt x="280" y="25"/>
                    <a:pt x="245" y="25"/>
                  </a:cubicBezTo>
                  <a:cubicBezTo>
                    <a:pt x="210" y="25"/>
                    <a:pt x="16" y="60"/>
                    <a:pt x="0" y="101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9" name="íṩ1îḓè"/>
            <p:cNvSpPr/>
            <p:nvPr>
              <p:custDataLst>
                <p:tags r:id="rId18"/>
              </p:custDataLst>
            </p:nvPr>
          </p:nvSpPr>
          <p:spPr bwMode="auto">
            <a:xfrm>
              <a:off x="4824413" y="4297363"/>
              <a:ext cx="1169988" cy="531813"/>
            </a:xfrm>
            <a:custGeom>
              <a:avLst/>
              <a:gdLst>
                <a:gd name="T0" fmla="*/ 0 w 612"/>
                <a:gd name="T1" fmla="*/ 89 h 279"/>
                <a:gd name="T2" fmla="*/ 36 w 612"/>
                <a:gd name="T3" fmla="*/ 176 h 279"/>
                <a:gd name="T4" fmla="*/ 109 w 612"/>
                <a:gd name="T5" fmla="*/ 189 h 279"/>
                <a:gd name="T6" fmla="*/ 260 w 612"/>
                <a:gd name="T7" fmla="*/ 210 h 279"/>
                <a:gd name="T8" fmla="*/ 348 w 612"/>
                <a:gd name="T9" fmla="*/ 210 h 279"/>
                <a:gd name="T10" fmla="*/ 536 w 612"/>
                <a:gd name="T11" fmla="*/ 225 h 279"/>
                <a:gd name="T12" fmla="*/ 455 w 612"/>
                <a:gd name="T13" fmla="*/ 37 h 279"/>
                <a:gd name="T14" fmla="*/ 357 w 612"/>
                <a:gd name="T15" fmla="*/ 0 h 279"/>
                <a:gd name="T16" fmla="*/ 245 w 612"/>
                <a:gd name="T17" fmla="*/ 13 h 279"/>
                <a:gd name="T18" fmla="*/ 0 w 612"/>
                <a:gd name="T19" fmla="*/ 8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2" h="279">
                  <a:moveTo>
                    <a:pt x="0" y="89"/>
                  </a:moveTo>
                  <a:cubicBezTo>
                    <a:pt x="8" y="119"/>
                    <a:pt x="20" y="148"/>
                    <a:pt x="36" y="176"/>
                  </a:cubicBezTo>
                  <a:cubicBezTo>
                    <a:pt x="44" y="155"/>
                    <a:pt x="64" y="150"/>
                    <a:pt x="109" y="189"/>
                  </a:cubicBezTo>
                  <a:cubicBezTo>
                    <a:pt x="194" y="261"/>
                    <a:pt x="240" y="277"/>
                    <a:pt x="260" y="210"/>
                  </a:cubicBezTo>
                  <a:cubicBezTo>
                    <a:pt x="280" y="142"/>
                    <a:pt x="277" y="140"/>
                    <a:pt x="348" y="210"/>
                  </a:cubicBezTo>
                  <a:cubicBezTo>
                    <a:pt x="419" y="279"/>
                    <a:pt x="532" y="250"/>
                    <a:pt x="536" y="225"/>
                  </a:cubicBezTo>
                  <a:cubicBezTo>
                    <a:pt x="541" y="200"/>
                    <a:pt x="612" y="103"/>
                    <a:pt x="455" y="37"/>
                  </a:cubicBezTo>
                  <a:cubicBezTo>
                    <a:pt x="418" y="22"/>
                    <a:pt x="386" y="9"/>
                    <a:pt x="357" y="0"/>
                  </a:cubicBezTo>
                  <a:cubicBezTo>
                    <a:pt x="313" y="7"/>
                    <a:pt x="263" y="13"/>
                    <a:pt x="245" y="13"/>
                  </a:cubicBezTo>
                  <a:cubicBezTo>
                    <a:pt x="210" y="13"/>
                    <a:pt x="16" y="48"/>
                    <a:pt x="0" y="89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0" name="î$lïdé"/>
            <p:cNvSpPr/>
            <p:nvPr>
              <p:custDataLst>
                <p:tags r:id="rId19"/>
              </p:custDataLst>
            </p:nvPr>
          </p:nvSpPr>
          <p:spPr bwMode="auto">
            <a:xfrm>
              <a:off x="4843463" y="4483100"/>
              <a:ext cx="85725" cy="149225"/>
            </a:xfrm>
            <a:custGeom>
              <a:avLst/>
              <a:gdLst>
                <a:gd name="T0" fmla="*/ 0 w 45"/>
                <a:gd name="T1" fmla="*/ 22 h 78"/>
                <a:gd name="T2" fmla="*/ 26 w 45"/>
                <a:gd name="T3" fmla="*/ 78 h 78"/>
                <a:gd name="T4" fmla="*/ 45 w 45"/>
                <a:gd name="T5" fmla="*/ 62 h 78"/>
                <a:gd name="T6" fmla="*/ 16 w 45"/>
                <a:gd name="T7" fmla="*/ 0 h 78"/>
                <a:gd name="T8" fmla="*/ 0 w 45"/>
                <a:gd name="T9" fmla="*/ 2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8">
                  <a:moveTo>
                    <a:pt x="0" y="22"/>
                  </a:moveTo>
                  <a:cubicBezTo>
                    <a:pt x="7" y="41"/>
                    <a:pt x="16" y="60"/>
                    <a:pt x="26" y="78"/>
                  </a:cubicBezTo>
                  <a:cubicBezTo>
                    <a:pt x="29" y="69"/>
                    <a:pt x="35" y="62"/>
                    <a:pt x="45" y="62"/>
                  </a:cubicBezTo>
                  <a:cubicBezTo>
                    <a:pt x="33" y="42"/>
                    <a:pt x="21" y="20"/>
                    <a:pt x="16" y="0"/>
                  </a:cubicBezTo>
                  <a:cubicBezTo>
                    <a:pt x="16" y="0"/>
                    <a:pt x="8" y="10"/>
                    <a:pt x="0" y="22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1" name="îṣļídé"/>
            <p:cNvSpPr/>
            <p:nvPr>
              <p:custDataLst>
                <p:tags r:id="rId20"/>
              </p:custDataLst>
            </p:nvPr>
          </p:nvSpPr>
          <p:spPr bwMode="auto">
            <a:xfrm>
              <a:off x="5578476" y="4273550"/>
              <a:ext cx="381000" cy="677863"/>
            </a:xfrm>
            <a:custGeom>
              <a:avLst/>
              <a:gdLst>
                <a:gd name="T0" fmla="*/ 11 w 199"/>
                <a:gd name="T1" fmla="*/ 323 h 355"/>
                <a:gd name="T2" fmla="*/ 90 w 199"/>
                <a:gd name="T3" fmla="*/ 355 h 355"/>
                <a:gd name="T4" fmla="*/ 199 w 199"/>
                <a:gd name="T5" fmla="*/ 74 h 355"/>
                <a:gd name="T6" fmla="*/ 38 w 199"/>
                <a:gd name="T7" fmla="*/ 0 h 355"/>
                <a:gd name="T8" fmla="*/ 14 w 199"/>
                <a:gd name="T9" fmla="*/ 4 h 355"/>
                <a:gd name="T10" fmla="*/ 6 w 199"/>
                <a:gd name="T11" fmla="*/ 247 h 355"/>
                <a:gd name="T12" fmla="*/ 11 w 199"/>
                <a:gd name="T13" fmla="*/ 323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355">
                  <a:moveTo>
                    <a:pt x="11" y="323"/>
                  </a:moveTo>
                  <a:cubicBezTo>
                    <a:pt x="39" y="336"/>
                    <a:pt x="69" y="350"/>
                    <a:pt x="90" y="355"/>
                  </a:cubicBezTo>
                  <a:cubicBezTo>
                    <a:pt x="133" y="248"/>
                    <a:pt x="183" y="122"/>
                    <a:pt x="199" y="74"/>
                  </a:cubicBezTo>
                  <a:cubicBezTo>
                    <a:pt x="138" y="39"/>
                    <a:pt x="38" y="0"/>
                    <a:pt x="38" y="0"/>
                  </a:cubicBezTo>
                  <a:cubicBezTo>
                    <a:pt x="38" y="0"/>
                    <a:pt x="29" y="2"/>
                    <a:pt x="14" y="4"/>
                  </a:cubicBezTo>
                  <a:cubicBezTo>
                    <a:pt x="5" y="61"/>
                    <a:pt x="0" y="135"/>
                    <a:pt x="6" y="247"/>
                  </a:cubicBezTo>
                  <a:cubicBezTo>
                    <a:pt x="8" y="275"/>
                    <a:pt x="9" y="300"/>
                    <a:pt x="11" y="323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2" name="ïślïdé"/>
            <p:cNvSpPr/>
            <p:nvPr>
              <p:custDataLst>
                <p:tags r:id="rId21"/>
              </p:custDataLst>
            </p:nvPr>
          </p:nvSpPr>
          <p:spPr bwMode="auto">
            <a:xfrm>
              <a:off x="5176838" y="4670425"/>
              <a:ext cx="688975" cy="346075"/>
            </a:xfrm>
            <a:custGeom>
              <a:avLst/>
              <a:gdLst>
                <a:gd name="T0" fmla="*/ 0 w 360"/>
                <a:gd name="T1" fmla="*/ 157 h 181"/>
                <a:gd name="T2" fmla="*/ 33 w 360"/>
                <a:gd name="T3" fmla="*/ 181 h 181"/>
                <a:gd name="T4" fmla="*/ 57 w 360"/>
                <a:gd name="T5" fmla="*/ 175 h 181"/>
                <a:gd name="T6" fmla="*/ 91 w 360"/>
                <a:gd name="T7" fmla="*/ 85 h 181"/>
                <a:gd name="T8" fmla="*/ 101 w 360"/>
                <a:gd name="T9" fmla="*/ 28 h 181"/>
                <a:gd name="T10" fmla="*/ 191 w 360"/>
                <a:gd name="T11" fmla="*/ 54 h 181"/>
                <a:gd name="T12" fmla="*/ 360 w 360"/>
                <a:gd name="T13" fmla="*/ 56 h 181"/>
                <a:gd name="T14" fmla="*/ 348 w 360"/>
                <a:gd name="T15" fmla="*/ 37 h 181"/>
                <a:gd name="T16" fmla="*/ 199 w 360"/>
                <a:gd name="T17" fmla="*/ 33 h 181"/>
                <a:gd name="T18" fmla="*/ 95 w 360"/>
                <a:gd name="T19" fmla="*/ 6 h 181"/>
                <a:gd name="T20" fmla="*/ 69 w 360"/>
                <a:gd name="T21" fmla="*/ 87 h 181"/>
                <a:gd name="T22" fmla="*/ 48 w 360"/>
                <a:gd name="T23" fmla="*/ 155 h 181"/>
                <a:gd name="T24" fmla="*/ 0 w 360"/>
                <a:gd name="T25" fmla="*/ 15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0" h="181">
                  <a:moveTo>
                    <a:pt x="0" y="157"/>
                  </a:moveTo>
                  <a:cubicBezTo>
                    <a:pt x="11" y="165"/>
                    <a:pt x="22" y="173"/>
                    <a:pt x="33" y="181"/>
                  </a:cubicBezTo>
                  <a:cubicBezTo>
                    <a:pt x="42" y="180"/>
                    <a:pt x="50" y="178"/>
                    <a:pt x="57" y="175"/>
                  </a:cubicBezTo>
                  <a:cubicBezTo>
                    <a:pt x="84" y="162"/>
                    <a:pt x="96" y="132"/>
                    <a:pt x="91" y="85"/>
                  </a:cubicBezTo>
                  <a:cubicBezTo>
                    <a:pt x="88" y="49"/>
                    <a:pt x="90" y="31"/>
                    <a:pt x="101" y="28"/>
                  </a:cubicBezTo>
                  <a:cubicBezTo>
                    <a:pt x="116" y="23"/>
                    <a:pt x="144" y="33"/>
                    <a:pt x="191" y="54"/>
                  </a:cubicBezTo>
                  <a:cubicBezTo>
                    <a:pt x="293" y="98"/>
                    <a:pt x="359" y="56"/>
                    <a:pt x="360" y="56"/>
                  </a:cubicBezTo>
                  <a:cubicBezTo>
                    <a:pt x="348" y="37"/>
                    <a:pt x="348" y="37"/>
                    <a:pt x="348" y="37"/>
                  </a:cubicBezTo>
                  <a:cubicBezTo>
                    <a:pt x="348" y="37"/>
                    <a:pt x="291" y="73"/>
                    <a:pt x="199" y="33"/>
                  </a:cubicBezTo>
                  <a:cubicBezTo>
                    <a:pt x="148" y="11"/>
                    <a:pt x="116" y="0"/>
                    <a:pt x="95" y="6"/>
                  </a:cubicBezTo>
                  <a:cubicBezTo>
                    <a:pt x="71" y="14"/>
                    <a:pt x="65" y="38"/>
                    <a:pt x="69" y="87"/>
                  </a:cubicBezTo>
                  <a:cubicBezTo>
                    <a:pt x="73" y="124"/>
                    <a:pt x="65" y="146"/>
                    <a:pt x="48" y="155"/>
                  </a:cubicBezTo>
                  <a:cubicBezTo>
                    <a:pt x="36" y="160"/>
                    <a:pt x="20" y="161"/>
                    <a:pt x="0" y="157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3" name="íS1iḋè"/>
            <p:cNvSpPr/>
            <p:nvPr>
              <p:custDataLst>
                <p:tags r:id="rId22"/>
              </p:custDataLst>
            </p:nvPr>
          </p:nvSpPr>
          <p:spPr bwMode="auto">
            <a:xfrm>
              <a:off x="5591176" y="4746625"/>
              <a:ext cx="241300" cy="76200"/>
            </a:xfrm>
            <a:custGeom>
              <a:avLst/>
              <a:gdLst>
                <a:gd name="T0" fmla="*/ 2 w 127"/>
                <a:gd name="T1" fmla="*/ 24 h 40"/>
                <a:gd name="T2" fmla="*/ 116 w 127"/>
                <a:gd name="T3" fmla="*/ 27 h 40"/>
                <a:gd name="T4" fmla="*/ 127 w 127"/>
                <a:gd name="T5" fmla="*/ 0 h 40"/>
                <a:gd name="T6" fmla="*/ 0 w 127"/>
                <a:gd name="T7" fmla="*/ 0 h 40"/>
                <a:gd name="T8" fmla="*/ 2 w 127"/>
                <a:gd name="T9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40">
                  <a:moveTo>
                    <a:pt x="2" y="24"/>
                  </a:moveTo>
                  <a:cubicBezTo>
                    <a:pt x="52" y="40"/>
                    <a:pt x="92" y="35"/>
                    <a:pt x="116" y="27"/>
                  </a:cubicBezTo>
                  <a:cubicBezTo>
                    <a:pt x="120" y="18"/>
                    <a:pt x="123" y="9"/>
                    <a:pt x="127" y="0"/>
                  </a:cubicBezTo>
                  <a:cubicBezTo>
                    <a:pt x="113" y="7"/>
                    <a:pt x="67" y="24"/>
                    <a:pt x="0" y="0"/>
                  </a:cubicBezTo>
                  <a:lnTo>
                    <a:pt x="2" y="24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4" name="i$lîde"/>
            <p:cNvSpPr/>
            <p:nvPr>
              <p:custDataLst>
                <p:tags r:id="rId23"/>
              </p:custDataLst>
            </p:nvPr>
          </p:nvSpPr>
          <p:spPr bwMode="auto">
            <a:xfrm>
              <a:off x="4427538" y="3727450"/>
              <a:ext cx="1338263" cy="1092200"/>
            </a:xfrm>
            <a:custGeom>
              <a:avLst/>
              <a:gdLst>
                <a:gd name="T0" fmla="*/ 53 w 700"/>
                <a:gd name="T1" fmla="*/ 7 h 572"/>
                <a:gd name="T2" fmla="*/ 84 w 700"/>
                <a:gd name="T3" fmla="*/ 428 h 572"/>
                <a:gd name="T4" fmla="*/ 204 w 700"/>
                <a:gd name="T5" fmla="*/ 481 h 572"/>
                <a:gd name="T6" fmla="*/ 333 w 700"/>
                <a:gd name="T7" fmla="*/ 465 h 572"/>
                <a:gd name="T8" fmla="*/ 446 w 700"/>
                <a:gd name="T9" fmla="*/ 421 h 572"/>
                <a:gd name="T10" fmla="*/ 581 w 700"/>
                <a:gd name="T11" fmla="*/ 481 h 572"/>
                <a:gd name="T12" fmla="*/ 697 w 700"/>
                <a:gd name="T13" fmla="*/ 402 h 572"/>
                <a:gd name="T14" fmla="*/ 675 w 700"/>
                <a:gd name="T15" fmla="*/ 208 h 572"/>
                <a:gd name="T16" fmla="*/ 512 w 700"/>
                <a:gd name="T17" fmla="*/ 132 h 572"/>
                <a:gd name="T18" fmla="*/ 329 w 700"/>
                <a:gd name="T19" fmla="*/ 85 h 572"/>
                <a:gd name="T20" fmla="*/ 210 w 700"/>
                <a:gd name="T21" fmla="*/ 19 h 572"/>
                <a:gd name="T22" fmla="*/ 53 w 700"/>
                <a:gd name="T23" fmla="*/ 7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0" h="572">
                  <a:moveTo>
                    <a:pt x="53" y="7"/>
                  </a:moveTo>
                  <a:cubicBezTo>
                    <a:pt x="0" y="123"/>
                    <a:pt x="25" y="327"/>
                    <a:pt x="84" y="428"/>
                  </a:cubicBezTo>
                  <a:cubicBezTo>
                    <a:pt x="144" y="528"/>
                    <a:pt x="179" y="572"/>
                    <a:pt x="204" y="481"/>
                  </a:cubicBezTo>
                  <a:cubicBezTo>
                    <a:pt x="229" y="390"/>
                    <a:pt x="254" y="384"/>
                    <a:pt x="333" y="465"/>
                  </a:cubicBezTo>
                  <a:cubicBezTo>
                    <a:pt x="411" y="547"/>
                    <a:pt x="433" y="506"/>
                    <a:pt x="446" y="421"/>
                  </a:cubicBezTo>
                  <a:cubicBezTo>
                    <a:pt x="458" y="336"/>
                    <a:pt x="537" y="424"/>
                    <a:pt x="581" y="481"/>
                  </a:cubicBezTo>
                  <a:cubicBezTo>
                    <a:pt x="625" y="538"/>
                    <a:pt x="694" y="459"/>
                    <a:pt x="697" y="402"/>
                  </a:cubicBezTo>
                  <a:cubicBezTo>
                    <a:pt x="700" y="346"/>
                    <a:pt x="694" y="223"/>
                    <a:pt x="675" y="208"/>
                  </a:cubicBezTo>
                  <a:cubicBezTo>
                    <a:pt x="656" y="192"/>
                    <a:pt x="596" y="154"/>
                    <a:pt x="512" y="132"/>
                  </a:cubicBezTo>
                  <a:cubicBezTo>
                    <a:pt x="427" y="110"/>
                    <a:pt x="392" y="110"/>
                    <a:pt x="329" y="85"/>
                  </a:cubicBezTo>
                  <a:cubicBezTo>
                    <a:pt x="267" y="60"/>
                    <a:pt x="257" y="38"/>
                    <a:pt x="210" y="19"/>
                  </a:cubicBezTo>
                  <a:cubicBezTo>
                    <a:pt x="163" y="0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5" name="ïś1ïḋê"/>
            <p:cNvSpPr/>
            <p:nvPr>
              <p:custDataLst>
                <p:tags r:id="rId24"/>
              </p:custDataLst>
            </p:nvPr>
          </p:nvSpPr>
          <p:spPr bwMode="auto">
            <a:xfrm>
              <a:off x="4441826" y="3841750"/>
              <a:ext cx="355600" cy="952500"/>
            </a:xfrm>
            <a:custGeom>
              <a:avLst/>
              <a:gdLst>
                <a:gd name="T0" fmla="*/ 28 w 186"/>
                <a:gd name="T1" fmla="*/ 0 h 499"/>
                <a:gd name="T2" fmla="*/ 77 w 186"/>
                <a:gd name="T3" fmla="*/ 368 h 499"/>
                <a:gd name="T4" fmla="*/ 186 w 186"/>
                <a:gd name="T5" fmla="*/ 452 h 499"/>
                <a:gd name="T6" fmla="*/ 86 w 186"/>
                <a:gd name="T7" fmla="*/ 301 h 499"/>
                <a:gd name="T8" fmla="*/ 56 w 186"/>
                <a:gd name="T9" fmla="*/ 1 h 499"/>
                <a:gd name="T10" fmla="*/ 28 w 186"/>
                <a:gd name="T11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" h="499">
                  <a:moveTo>
                    <a:pt x="28" y="0"/>
                  </a:moveTo>
                  <a:cubicBezTo>
                    <a:pt x="0" y="118"/>
                    <a:pt x="26" y="281"/>
                    <a:pt x="77" y="368"/>
                  </a:cubicBezTo>
                  <a:cubicBezTo>
                    <a:pt x="129" y="454"/>
                    <a:pt x="161" y="499"/>
                    <a:pt x="186" y="452"/>
                  </a:cubicBezTo>
                  <a:cubicBezTo>
                    <a:pt x="171" y="443"/>
                    <a:pt x="131" y="411"/>
                    <a:pt x="86" y="301"/>
                  </a:cubicBezTo>
                  <a:cubicBezTo>
                    <a:pt x="30" y="161"/>
                    <a:pt x="41" y="53"/>
                    <a:pt x="56" y="1"/>
                  </a:cubicBezTo>
                  <a:cubicBezTo>
                    <a:pt x="56" y="1"/>
                    <a:pt x="45" y="0"/>
                    <a:pt x="28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6" name="î$lïḓè"/>
            <p:cNvSpPr/>
            <p:nvPr>
              <p:custDataLst>
                <p:tags r:id="rId25"/>
              </p:custDataLst>
            </p:nvPr>
          </p:nvSpPr>
          <p:spPr bwMode="auto">
            <a:xfrm>
              <a:off x="4473576" y="3727450"/>
              <a:ext cx="1292225" cy="774700"/>
            </a:xfrm>
            <a:custGeom>
              <a:avLst/>
              <a:gdLst>
                <a:gd name="T0" fmla="*/ 29 w 676"/>
                <a:gd name="T1" fmla="*/ 7 h 406"/>
                <a:gd name="T2" fmla="*/ 0 w 676"/>
                <a:gd name="T3" fmla="*/ 143 h 406"/>
                <a:gd name="T4" fmla="*/ 97 w 676"/>
                <a:gd name="T5" fmla="*/ 138 h 406"/>
                <a:gd name="T6" fmla="*/ 209 w 676"/>
                <a:gd name="T7" fmla="*/ 233 h 406"/>
                <a:gd name="T8" fmla="*/ 336 w 676"/>
                <a:gd name="T9" fmla="*/ 322 h 406"/>
                <a:gd name="T10" fmla="*/ 471 w 676"/>
                <a:gd name="T11" fmla="*/ 264 h 406"/>
                <a:gd name="T12" fmla="*/ 584 w 676"/>
                <a:gd name="T13" fmla="*/ 380 h 406"/>
                <a:gd name="T14" fmla="*/ 673 w 676"/>
                <a:gd name="T15" fmla="*/ 397 h 406"/>
                <a:gd name="T16" fmla="*/ 651 w 676"/>
                <a:gd name="T17" fmla="*/ 208 h 406"/>
                <a:gd name="T18" fmla="*/ 488 w 676"/>
                <a:gd name="T19" fmla="*/ 132 h 406"/>
                <a:gd name="T20" fmla="*/ 305 w 676"/>
                <a:gd name="T21" fmla="*/ 85 h 406"/>
                <a:gd name="T22" fmla="*/ 186 w 676"/>
                <a:gd name="T23" fmla="*/ 19 h 406"/>
                <a:gd name="T24" fmla="*/ 29 w 676"/>
                <a:gd name="T25" fmla="*/ 7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6" h="406">
                  <a:moveTo>
                    <a:pt x="29" y="7"/>
                  </a:moveTo>
                  <a:cubicBezTo>
                    <a:pt x="11" y="45"/>
                    <a:pt x="2" y="93"/>
                    <a:pt x="0" y="143"/>
                  </a:cubicBezTo>
                  <a:cubicBezTo>
                    <a:pt x="47" y="101"/>
                    <a:pt x="77" y="61"/>
                    <a:pt x="97" y="138"/>
                  </a:cubicBezTo>
                  <a:cubicBezTo>
                    <a:pt x="123" y="234"/>
                    <a:pt x="119" y="285"/>
                    <a:pt x="209" y="233"/>
                  </a:cubicBezTo>
                  <a:cubicBezTo>
                    <a:pt x="299" y="181"/>
                    <a:pt x="289" y="244"/>
                    <a:pt x="336" y="322"/>
                  </a:cubicBezTo>
                  <a:cubicBezTo>
                    <a:pt x="383" y="401"/>
                    <a:pt x="438" y="319"/>
                    <a:pt x="471" y="264"/>
                  </a:cubicBezTo>
                  <a:cubicBezTo>
                    <a:pt x="504" y="209"/>
                    <a:pt x="495" y="310"/>
                    <a:pt x="584" y="380"/>
                  </a:cubicBezTo>
                  <a:cubicBezTo>
                    <a:pt x="614" y="404"/>
                    <a:pt x="645" y="406"/>
                    <a:pt x="673" y="397"/>
                  </a:cubicBezTo>
                  <a:cubicBezTo>
                    <a:pt x="676" y="339"/>
                    <a:pt x="669" y="223"/>
                    <a:pt x="651" y="208"/>
                  </a:cubicBezTo>
                  <a:cubicBezTo>
                    <a:pt x="632" y="192"/>
                    <a:pt x="572" y="154"/>
                    <a:pt x="488" y="132"/>
                  </a:cubicBezTo>
                  <a:cubicBezTo>
                    <a:pt x="403" y="110"/>
                    <a:pt x="368" y="110"/>
                    <a:pt x="305" y="85"/>
                  </a:cubicBezTo>
                  <a:cubicBezTo>
                    <a:pt x="243" y="60"/>
                    <a:pt x="233" y="38"/>
                    <a:pt x="186" y="19"/>
                  </a:cubicBezTo>
                  <a:cubicBezTo>
                    <a:pt x="139" y="0"/>
                    <a:pt x="29" y="7"/>
                    <a:pt x="29" y="7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7" name="ïŝļîḍé"/>
            <p:cNvSpPr/>
            <p:nvPr>
              <p:custDataLst>
                <p:tags r:id="rId26"/>
              </p:custDataLst>
            </p:nvPr>
          </p:nvSpPr>
          <p:spPr bwMode="auto">
            <a:xfrm>
              <a:off x="4473576" y="3841750"/>
              <a:ext cx="74613" cy="158750"/>
            </a:xfrm>
            <a:custGeom>
              <a:avLst/>
              <a:gdLst>
                <a:gd name="T0" fmla="*/ 0 w 39"/>
                <a:gd name="T1" fmla="*/ 83 h 83"/>
                <a:gd name="T2" fmla="*/ 29 w 39"/>
                <a:gd name="T3" fmla="*/ 57 h 83"/>
                <a:gd name="T4" fmla="*/ 39 w 39"/>
                <a:gd name="T5" fmla="*/ 1 h 83"/>
                <a:gd name="T6" fmla="*/ 11 w 39"/>
                <a:gd name="T7" fmla="*/ 0 h 83"/>
                <a:gd name="T8" fmla="*/ 0 w 39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83">
                  <a:moveTo>
                    <a:pt x="0" y="83"/>
                  </a:moveTo>
                  <a:cubicBezTo>
                    <a:pt x="10" y="74"/>
                    <a:pt x="20" y="65"/>
                    <a:pt x="29" y="57"/>
                  </a:cubicBezTo>
                  <a:cubicBezTo>
                    <a:pt x="31" y="34"/>
                    <a:pt x="35" y="15"/>
                    <a:pt x="39" y="1"/>
                  </a:cubicBezTo>
                  <a:cubicBezTo>
                    <a:pt x="39" y="1"/>
                    <a:pt x="28" y="0"/>
                    <a:pt x="11" y="0"/>
                  </a:cubicBezTo>
                  <a:cubicBezTo>
                    <a:pt x="5" y="26"/>
                    <a:pt x="1" y="54"/>
                    <a:pt x="0" y="83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8" name="ïṡľíḍê"/>
            <p:cNvSpPr/>
            <p:nvPr>
              <p:custDataLst>
                <p:tags r:id="rId27"/>
              </p:custDataLst>
            </p:nvPr>
          </p:nvSpPr>
          <p:spPr bwMode="auto">
            <a:xfrm>
              <a:off x="5575301" y="4078288"/>
              <a:ext cx="190500" cy="622300"/>
            </a:xfrm>
            <a:custGeom>
              <a:avLst/>
              <a:gdLst>
                <a:gd name="T0" fmla="*/ 7 w 100"/>
                <a:gd name="T1" fmla="*/ 315 h 326"/>
                <a:gd name="T2" fmla="*/ 97 w 100"/>
                <a:gd name="T3" fmla="*/ 218 h 326"/>
                <a:gd name="T4" fmla="*/ 75 w 100"/>
                <a:gd name="T5" fmla="*/ 24 h 326"/>
                <a:gd name="T6" fmla="*/ 39 w 100"/>
                <a:gd name="T7" fmla="*/ 0 h 326"/>
                <a:gd name="T8" fmla="*/ 7 w 100"/>
                <a:gd name="T9" fmla="*/ 31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26">
                  <a:moveTo>
                    <a:pt x="7" y="315"/>
                  </a:moveTo>
                  <a:cubicBezTo>
                    <a:pt x="48" y="326"/>
                    <a:pt x="94" y="265"/>
                    <a:pt x="97" y="218"/>
                  </a:cubicBezTo>
                  <a:cubicBezTo>
                    <a:pt x="100" y="162"/>
                    <a:pt x="94" y="39"/>
                    <a:pt x="75" y="24"/>
                  </a:cubicBezTo>
                  <a:cubicBezTo>
                    <a:pt x="68" y="18"/>
                    <a:pt x="56" y="9"/>
                    <a:pt x="39" y="0"/>
                  </a:cubicBezTo>
                  <a:cubicBezTo>
                    <a:pt x="22" y="66"/>
                    <a:pt x="0" y="143"/>
                    <a:pt x="7" y="315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9" name="iṥḻiḑê"/>
            <p:cNvSpPr/>
            <p:nvPr>
              <p:custDataLst>
                <p:tags r:id="rId28"/>
              </p:custDataLst>
            </p:nvPr>
          </p:nvSpPr>
          <p:spPr bwMode="auto">
            <a:xfrm>
              <a:off x="4637088" y="4291013"/>
              <a:ext cx="1123950" cy="379413"/>
            </a:xfrm>
            <a:custGeom>
              <a:avLst/>
              <a:gdLst>
                <a:gd name="T0" fmla="*/ 0 w 588"/>
                <a:gd name="T1" fmla="*/ 173 h 199"/>
                <a:gd name="T2" fmla="*/ 18 w 588"/>
                <a:gd name="T3" fmla="*/ 199 h 199"/>
                <a:gd name="T4" fmla="*/ 18 w 588"/>
                <a:gd name="T5" fmla="*/ 199 h 199"/>
                <a:gd name="T6" fmla="*/ 90 w 588"/>
                <a:gd name="T7" fmla="*/ 108 h 199"/>
                <a:gd name="T8" fmla="*/ 150 w 588"/>
                <a:gd name="T9" fmla="*/ 55 h 199"/>
                <a:gd name="T10" fmla="*/ 192 w 588"/>
                <a:gd name="T11" fmla="*/ 98 h 199"/>
                <a:gd name="T12" fmla="*/ 209 w 588"/>
                <a:gd name="T13" fmla="*/ 118 h 199"/>
                <a:gd name="T14" fmla="*/ 278 w 588"/>
                <a:gd name="T15" fmla="*/ 135 h 199"/>
                <a:gd name="T16" fmla="*/ 313 w 588"/>
                <a:gd name="T17" fmla="*/ 82 h 199"/>
                <a:gd name="T18" fmla="*/ 327 w 588"/>
                <a:gd name="T19" fmla="*/ 55 h 199"/>
                <a:gd name="T20" fmla="*/ 363 w 588"/>
                <a:gd name="T21" fmla="*/ 37 h 199"/>
                <a:gd name="T22" fmla="*/ 390 w 588"/>
                <a:gd name="T23" fmla="*/ 55 h 199"/>
                <a:gd name="T24" fmla="*/ 450 w 588"/>
                <a:gd name="T25" fmla="*/ 93 h 199"/>
                <a:gd name="T26" fmla="*/ 487 w 588"/>
                <a:gd name="T27" fmla="*/ 112 h 199"/>
                <a:gd name="T28" fmla="*/ 577 w 588"/>
                <a:gd name="T29" fmla="*/ 125 h 199"/>
                <a:gd name="T30" fmla="*/ 586 w 588"/>
                <a:gd name="T31" fmla="*/ 122 h 199"/>
                <a:gd name="T32" fmla="*/ 588 w 588"/>
                <a:gd name="T33" fmla="*/ 107 h 199"/>
                <a:gd name="T34" fmla="*/ 588 w 588"/>
                <a:gd name="T35" fmla="*/ 96 h 199"/>
                <a:gd name="T36" fmla="*/ 571 w 588"/>
                <a:gd name="T37" fmla="*/ 103 h 199"/>
                <a:gd name="T38" fmla="*/ 496 w 588"/>
                <a:gd name="T39" fmla="*/ 92 h 199"/>
                <a:gd name="T40" fmla="*/ 462 w 588"/>
                <a:gd name="T41" fmla="*/ 74 h 199"/>
                <a:gd name="T42" fmla="*/ 402 w 588"/>
                <a:gd name="T43" fmla="*/ 36 h 199"/>
                <a:gd name="T44" fmla="*/ 374 w 588"/>
                <a:gd name="T45" fmla="*/ 18 h 199"/>
                <a:gd name="T46" fmla="*/ 308 w 588"/>
                <a:gd name="T47" fmla="*/ 44 h 199"/>
                <a:gd name="T48" fmla="*/ 293 w 588"/>
                <a:gd name="T49" fmla="*/ 72 h 199"/>
                <a:gd name="T50" fmla="*/ 264 w 588"/>
                <a:gd name="T51" fmla="*/ 118 h 199"/>
                <a:gd name="T52" fmla="*/ 226 w 588"/>
                <a:gd name="T53" fmla="*/ 103 h 199"/>
                <a:gd name="T54" fmla="*/ 209 w 588"/>
                <a:gd name="T55" fmla="*/ 84 h 199"/>
                <a:gd name="T56" fmla="*/ 160 w 588"/>
                <a:gd name="T57" fmla="*/ 36 h 199"/>
                <a:gd name="T58" fmla="*/ 71 w 588"/>
                <a:gd name="T59" fmla="*/ 98 h 199"/>
                <a:gd name="T60" fmla="*/ 15 w 588"/>
                <a:gd name="T61" fmla="*/ 177 h 199"/>
                <a:gd name="T62" fmla="*/ 0 w 588"/>
                <a:gd name="T63" fmla="*/ 17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8" h="199">
                  <a:moveTo>
                    <a:pt x="0" y="173"/>
                  </a:moveTo>
                  <a:cubicBezTo>
                    <a:pt x="6" y="182"/>
                    <a:pt x="12" y="19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44" y="195"/>
                    <a:pt x="60" y="165"/>
                    <a:pt x="90" y="108"/>
                  </a:cubicBezTo>
                  <a:cubicBezTo>
                    <a:pt x="117" y="58"/>
                    <a:pt x="134" y="47"/>
                    <a:pt x="150" y="55"/>
                  </a:cubicBezTo>
                  <a:cubicBezTo>
                    <a:pt x="162" y="62"/>
                    <a:pt x="176" y="78"/>
                    <a:pt x="192" y="98"/>
                  </a:cubicBezTo>
                  <a:cubicBezTo>
                    <a:pt x="197" y="104"/>
                    <a:pt x="202" y="110"/>
                    <a:pt x="209" y="118"/>
                  </a:cubicBezTo>
                  <a:cubicBezTo>
                    <a:pt x="238" y="151"/>
                    <a:pt x="259" y="152"/>
                    <a:pt x="278" y="135"/>
                  </a:cubicBezTo>
                  <a:cubicBezTo>
                    <a:pt x="292" y="124"/>
                    <a:pt x="302" y="104"/>
                    <a:pt x="313" y="82"/>
                  </a:cubicBezTo>
                  <a:cubicBezTo>
                    <a:pt x="317" y="73"/>
                    <a:pt x="322" y="64"/>
                    <a:pt x="327" y="55"/>
                  </a:cubicBezTo>
                  <a:cubicBezTo>
                    <a:pt x="341" y="31"/>
                    <a:pt x="348" y="28"/>
                    <a:pt x="363" y="37"/>
                  </a:cubicBezTo>
                  <a:cubicBezTo>
                    <a:pt x="371" y="42"/>
                    <a:pt x="379" y="47"/>
                    <a:pt x="390" y="55"/>
                  </a:cubicBezTo>
                  <a:cubicBezTo>
                    <a:pt x="406" y="65"/>
                    <a:pt x="425" y="78"/>
                    <a:pt x="450" y="93"/>
                  </a:cubicBezTo>
                  <a:cubicBezTo>
                    <a:pt x="463" y="101"/>
                    <a:pt x="475" y="107"/>
                    <a:pt x="487" y="112"/>
                  </a:cubicBezTo>
                  <a:cubicBezTo>
                    <a:pt x="525" y="128"/>
                    <a:pt x="554" y="130"/>
                    <a:pt x="577" y="125"/>
                  </a:cubicBezTo>
                  <a:cubicBezTo>
                    <a:pt x="580" y="124"/>
                    <a:pt x="583" y="123"/>
                    <a:pt x="586" y="122"/>
                  </a:cubicBezTo>
                  <a:cubicBezTo>
                    <a:pt x="587" y="117"/>
                    <a:pt x="588" y="112"/>
                    <a:pt x="588" y="107"/>
                  </a:cubicBezTo>
                  <a:cubicBezTo>
                    <a:pt x="588" y="104"/>
                    <a:pt x="588" y="100"/>
                    <a:pt x="588" y="96"/>
                  </a:cubicBezTo>
                  <a:cubicBezTo>
                    <a:pt x="584" y="99"/>
                    <a:pt x="578" y="101"/>
                    <a:pt x="571" y="103"/>
                  </a:cubicBezTo>
                  <a:cubicBezTo>
                    <a:pt x="553" y="108"/>
                    <a:pt x="528" y="106"/>
                    <a:pt x="496" y="92"/>
                  </a:cubicBezTo>
                  <a:cubicBezTo>
                    <a:pt x="485" y="87"/>
                    <a:pt x="474" y="81"/>
                    <a:pt x="462" y="74"/>
                  </a:cubicBezTo>
                  <a:cubicBezTo>
                    <a:pt x="436" y="59"/>
                    <a:pt x="417" y="46"/>
                    <a:pt x="402" y="36"/>
                  </a:cubicBezTo>
                  <a:cubicBezTo>
                    <a:pt x="391" y="28"/>
                    <a:pt x="382" y="22"/>
                    <a:pt x="374" y="18"/>
                  </a:cubicBezTo>
                  <a:cubicBezTo>
                    <a:pt x="343" y="0"/>
                    <a:pt x="330" y="5"/>
                    <a:pt x="308" y="44"/>
                  </a:cubicBezTo>
                  <a:cubicBezTo>
                    <a:pt x="303" y="52"/>
                    <a:pt x="298" y="62"/>
                    <a:pt x="293" y="72"/>
                  </a:cubicBezTo>
                  <a:cubicBezTo>
                    <a:pt x="283" y="92"/>
                    <a:pt x="274" y="110"/>
                    <a:pt x="264" y="118"/>
                  </a:cubicBezTo>
                  <a:cubicBezTo>
                    <a:pt x="255" y="126"/>
                    <a:pt x="244" y="124"/>
                    <a:pt x="226" y="103"/>
                  </a:cubicBezTo>
                  <a:cubicBezTo>
                    <a:pt x="220" y="97"/>
                    <a:pt x="215" y="90"/>
                    <a:pt x="209" y="84"/>
                  </a:cubicBezTo>
                  <a:cubicBezTo>
                    <a:pt x="192" y="63"/>
                    <a:pt x="177" y="44"/>
                    <a:pt x="160" y="36"/>
                  </a:cubicBezTo>
                  <a:cubicBezTo>
                    <a:pt x="132" y="21"/>
                    <a:pt x="105" y="32"/>
                    <a:pt x="71" y="98"/>
                  </a:cubicBezTo>
                  <a:cubicBezTo>
                    <a:pt x="44" y="148"/>
                    <a:pt x="30" y="175"/>
                    <a:pt x="15" y="177"/>
                  </a:cubicBezTo>
                  <a:cubicBezTo>
                    <a:pt x="11" y="177"/>
                    <a:pt x="6" y="176"/>
                    <a:pt x="0" y="173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0" name="íšļíḍê"/>
            <p:cNvSpPr/>
            <p:nvPr>
              <p:custDataLst>
                <p:tags r:id="rId29"/>
              </p:custDataLst>
            </p:nvPr>
          </p:nvSpPr>
          <p:spPr bwMode="auto">
            <a:xfrm>
              <a:off x="4637088" y="4602163"/>
              <a:ext cx="88900" cy="68263"/>
            </a:xfrm>
            <a:custGeom>
              <a:avLst/>
              <a:gdLst>
                <a:gd name="T0" fmla="*/ 0 w 47"/>
                <a:gd name="T1" fmla="*/ 10 h 36"/>
                <a:gd name="T2" fmla="*/ 18 w 47"/>
                <a:gd name="T3" fmla="*/ 36 h 36"/>
                <a:gd name="T4" fmla="*/ 18 w 47"/>
                <a:gd name="T5" fmla="*/ 36 h 36"/>
                <a:gd name="T6" fmla="*/ 47 w 47"/>
                <a:gd name="T7" fmla="*/ 18 h 36"/>
                <a:gd name="T8" fmla="*/ 33 w 47"/>
                <a:gd name="T9" fmla="*/ 0 h 36"/>
                <a:gd name="T10" fmla="*/ 15 w 47"/>
                <a:gd name="T11" fmla="*/ 14 h 36"/>
                <a:gd name="T12" fmla="*/ 0 w 47"/>
                <a:gd name="T13" fmla="*/ 1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36">
                  <a:moveTo>
                    <a:pt x="0" y="10"/>
                  </a:moveTo>
                  <a:cubicBezTo>
                    <a:pt x="6" y="19"/>
                    <a:pt x="12" y="28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8" y="34"/>
                    <a:pt x="37" y="29"/>
                    <a:pt x="47" y="18"/>
                  </a:cubicBezTo>
                  <a:cubicBezTo>
                    <a:pt x="42" y="13"/>
                    <a:pt x="38" y="7"/>
                    <a:pt x="33" y="0"/>
                  </a:cubicBezTo>
                  <a:cubicBezTo>
                    <a:pt x="27" y="8"/>
                    <a:pt x="21" y="13"/>
                    <a:pt x="15" y="14"/>
                  </a:cubicBezTo>
                  <a:cubicBezTo>
                    <a:pt x="11" y="14"/>
                    <a:pt x="6" y="13"/>
                    <a:pt x="0" y="10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1" name="ís1íḋê"/>
            <p:cNvSpPr/>
            <p:nvPr>
              <p:custDataLst>
                <p:tags r:id="rId30"/>
              </p:custDataLst>
            </p:nvPr>
          </p:nvSpPr>
          <p:spPr bwMode="auto">
            <a:xfrm>
              <a:off x="5210176" y="4297363"/>
              <a:ext cx="550863" cy="201613"/>
            </a:xfrm>
            <a:custGeom>
              <a:avLst/>
              <a:gdLst>
                <a:gd name="T0" fmla="*/ 288 w 288"/>
                <a:gd name="T1" fmla="*/ 99 h 106"/>
                <a:gd name="T2" fmla="*/ 288 w 288"/>
                <a:gd name="T3" fmla="*/ 93 h 106"/>
                <a:gd name="T4" fmla="*/ 271 w 288"/>
                <a:gd name="T5" fmla="*/ 100 h 106"/>
                <a:gd name="T6" fmla="*/ 234 w 288"/>
                <a:gd name="T7" fmla="*/ 101 h 106"/>
                <a:gd name="T8" fmla="*/ 288 w 288"/>
                <a:gd name="T9" fmla="*/ 99 h 106"/>
                <a:gd name="T10" fmla="*/ 59 w 288"/>
                <a:gd name="T11" fmla="*/ 8 h 106"/>
                <a:gd name="T12" fmla="*/ 8 w 288"/>
                <a:gd name="T13" fmla="*/ 41 h 106"/>
                <a:gd name="T14" fmla="*/ 0 w 288"/>
                <a:gd name="T15" fmla="*/ 56 h 106"/>
                <a:gd name="T16" fmla="*/ 59 w 288"/>
                <a:gd name="T17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" h="106">
                  <a:moveTo>
                    <a:pt x="288" y="99"/>
                  </a:moveTo>
                  <a:cubicBezTo>
                    <a:pt x="288" y="97"/>
                    <a:pt x="288" y="95"/>
                    <a:pt x="288" y="93"/>
                  </a:cubicBezTo>
                  <a:cubicBezTo>
                    <a:pt x="284" y="96"/>
                    <a:pt x="278" y="98"/>
                    <a:pt x="271" y="100"/>
                  </a:cubicBezTo>
                  <a:cubicBezTo>
                    <a:pt x="261" y="103"/>
                    <a:pt x="248" y="103"/>
                    <a:pt x="234" y="101"/>
                  </a:cubicBezTo>
                  <a:cubicBezTo>
                    <a:pt x="252" y="106"/>
                    <a:pt x="271" y="105"/>
                    <a:pt x="288" y="99"/>
                  </a:cubicBezTo>
                  <a:close/>
                  <a:moveTo>
                    <a:pt x="59" y="8"/>
                  </a:moveTo>
                  <a:cubicBezTo>
                    <a:pt x="38" y="0"/>
                    <a:pt x="26" y="9"/>
                    <a:pt x="8" y="41"/>
                  </a:cubicBezTo>
                  <a:cubicBezTo>
                    <a:pt x="5" y="46"/>
                    <a:pt x="3" y="51"/>
                    <a:pt x="0" y="56"/>
                  </a:cubicBezTo>
                  <a:cubicBezTo>
                    <a:pt x="21" y="53"/>
                    <a:pt x="41" y="32"/>
                    <a:pt x="59" y="8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2" name="íślïḍé"/>
            <p:cNvSpPr/>
            <p:nvPr>
              <p:custDataLst>
                <p:tags r:id="rId31"/>
              </p:custDataLst>
            </p:nvPr>
          </p:nvSpPr>
          <p:spPr bwMode="auto">
            <a:xfrm>
              <a:off x="5586413" y="4468813"/>
              <a:ext cx="174625" cy="69850"/>
            </a:xfrm>
            <a:custGeom>
              <a:avLst/>
              <a:gdLst>
                <a:gd name="T0" fmla="*/ 0 w 91"/>
                <a:gd name="T1" fmla="*/ 23 h 37"/>
                <a:gd name="T2" fmla="*/ 80 w 91"/>
                <a:gd name="T3" fmla="*/ 32 h 37"/>
                <a:gd name="T4" fmla="*/ 89 w 91"/>
                <a:gd name="T5" fmla="*/ 29 h 37"/>
                <a:gd name="T6" fmla="*/ 91 w 91"/>
                <a:gd name="T7" fmla="*/ 14 h 37"/>
                <a:gd name="T8" fmla="*/ 91 w 91"/>
                <a:gd name="T9" fmla="*/ 3 h 37"/>
                <a:gd name="T10" fmla="*/ 74 w 91"/>
                <a:gd name="T11" fmla="*/ 10 h 37"/>
                <a:gd name="T12" fmla="*/ 1 w 91"/>
                <a:gd name="T13" fmla="*/ 0 h 37"/>
                <a:gd name="T14" fmla="*/ 0 w 91"/>
                <a:gd name="T15" fmla="*/ 2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37">
                  <a:moveTo>
                    <a:pt x="0" y="23"/>
                  </a:moveTo>
                  <a:cubicBezTo>
                    <a:pt x="33" y="36"/>
                    <a:pt x="59" y="37"/>
                    <a:pt x="80" y="32"/>
                  </a:cubicBezTo>
                  <a:cubicBezTo>
                    <a:pt x="83" y="31"/>
                    <a:pt x="86" y="30"/>
                    <a:pt x="89" y="29"/>
                  </a:cubicBezTo>
                  <a:cubicBezTo>
                    <a:pt x="90" y="24"/>
                    <a:pt x="91" y="19"/>
                    <a:pt x="91" y="14"/>
                  </a:cubicBezTo>
                  <a:cubicBezTo>
                    <a:pt x="91" y="11"/>
                    <a:pt x="91" y="7"/>
                    <a:pt x="91" y="3"/>
                  </a:cubicBezTo>
                  <a:cubicBezTo>
                    <a:pt x="87" y="6"/>
                    <a:pt x="81" y="8"/>
                    <a:pt x="74" y="10"/>
                  </a:cubicBezTo>
                  <a:cubicBezTo>
                    <a:pt x="56" y="14"/>
                    <a:pt x="32" y="13"/>
                    <a:pt x="1" y="0"/>
                  </a:cubicBezTo>
                  <a:cubicBezTo>
                    <a:pt x="0" y="7"/>
                    <a:pt x="0" y="15"/>
                    <a:pt x="0" y="23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3" name="ïṣḷîḑé"/>
            <p:cNvSpPr/>
            <p:nvPr>
              <p:custDataLst>
                <p:tags r:id="rId32"/>
              </p:custDataLst>
            </p:nvPr>
          </p:nvSpPr>
          <p:spPr bwMode="auto">
            <a:xfrm>
              <a:off x="4330701" y="2990850"/>
              <a:ext cx="1514475" cy="1457325"/>
            </a:xfrm>
            <a:custGeom>
              <a:avLst/>
              <a:gdLst>
                <a:gd name="T0" fmla="*/ 73 w 792"/>
                <a:gd name="T1" fmla="*/ 122 h 763"/>
                <a:gd name="T2" fmla="*/ 19 w 792"/>
                <a:gd name="T3" fmla="*/ 446 h 763"/>
                <a:gd name="T4" fmla="*/ 176 w 792"/>
                <a:gd name="T5" fmla="*/ 427 h 763"/>
                <a:gd name="T6" fmla="*/ 258 w 792"/>
                <a:gd name="T7" fmla="*/ 594 h 763"/>
                <a:gd name="T8" fmla="*/ 396 w 792"/>
                <a:gd name="T9" fmla="*/ 625 h 763"/>
                <a:gd name="T10" fmla="*/ 525 w 792"/>
                <a:gd name="T11" fmla="*/ 584 h 763"/>
                <a:gd name="T12" fmla="*/ 581 w 792"/>
                <a:gd name="T13" fmla="*/ 588 h 763"/>
                <a:gd name="T14" fmla="*/ 735 w 792"/>
                <a:gd name="T15" fmla="*/ 569 h 763"/>
                <a:gd name="T16" fmla="*/ 748 w 792"/>
                <a:gd name="T17" fmla="*/ 236 h 763"/>
                <a:gd name="T18" fmla="*/ 481 w 792"/>
                <a:gd name="T19" fmla="*/ 154 h 763"/>
                <a:gd name="T20" fmla="*/ 73 w 792"/>
                <a:gd name="T21" fmla="*/ 122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2" h="763">
                  <a:moveTo>
                    <a:pt x="73" y="122"/>
                  </a:moveTo>
                  <a:cubicBezTo>
                    <a:pt x="32" y="204"/>
                    <a:pt x="0" y="358"/>
                    <a:pt x="19" y="446"/>
                  </a:cubicBezTo>
                  <a:cubicBezTo>
                    <a:pt x="38" y="534"/>
                    <a:pt x="129" y="427"/>
                    <a:pt x="176" y="427"/>
                  </a:cubicBezTo>
                  <a:cubicBezTo>
                    <a:pt x="223" y="427"/>
                    <a:pt x="161" y="631"/>
                    <a:pt x="258" y="594"/>
                  </a:cubicBezTo>
                  <a:cubicBezTo>
                    <a:pt x="355" y="556"/>
                    <a:pt x="346" y="487"/>
                    <a:pt x="396" y="625"/>
                  </a:cubicBezTo>
                  <a:cubicBezTo>
                    <a:pt x="446" y="763"/>
                    <a:pt x="465" y="644"/>
                    <a:pt x="525" y="584"/>
                  </a:cubicBezTo>
                  <a:cubicBezTo>
                    <a:pt x="561" y="548"/>
                    <a:pt x="568" y="562"/>
                    <a:pt x="581" y="588"/>
                  </a:cubicBezTo>
                  <a:cubicBezTo>
                    <a:pt x="644" y="729"/>
                    <a:pt x="689" y="725"/>
                    <a:pt x="735" y="569"/>
                  </a:cubicBezTo>
                  <a:cubicBezTo>
                    <a:pt x="792" y="380"/>
                    <a:pt x="773" y="258"/>
                    <a:pt x="748" y="236"/>
                  </a:cubicBezTo>
                  <a:cubicBezTo>
                    <a:pt x="723" y="214"/>
                    <a:pt x="500" y="163"/>
                    <a:pt x="481" y="154"/>
                  </a:cubicBezTo>
                  <a:cubicBezTo>
                    <a:pt x="462" y="144"/>
                    <a:pt x="267" y="0"/>
                    <a:pt x="73" y="122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4" name="îṡḻíḑé"/>
            <p:cNvSpPr/>
            <p:nvPr>
              <p:custDataLst>
                <p:tags r:id="rId33"/>
              </p:custDataLst>
            </p:nvPr>
          </p:nvSpPr>
          <p:spPr bwMode="auto">
            <a:xfrm>
              <a:off x="4332288" y="3233738"/>
              <a:ext cx="173038" cy="679450"/>
            </a:xfrm>
            <a:custGeom>
              <a:avLst/>
              <a:gdLst>
                <a:gd name="T0" fmla="*/ 69 w 90"/>
                <a:gd name="T1" fmla="*/ 0 h 356"/>
                <a:gd name="T2" fmla="*/ 18 w 90"/>
                <a:gd name="T3" fmla="*/ 319 h 356"/>
                <a:gd name="T4" fmla="*/ 58 w 90"/>
                <a:gd name="T5" fmla="*/ 353 h 356"/>
                <a:gd name="T6" fmla="*/ 36 w 90"/>
                <a:gd name="T7" fmla="*/ 246 h 356"/>
                <a:gd name="T8" fmla="*/ 90 w 90"/>
                <a:gd name="T9" fmla="*/ 12 h 356"/>
                <a:gd name="T10" fmla="*/ 69 w 90"/>
                <a:gd name="T11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356">
                  <a:moveTo>
                    <a:pt x="69" y="0"/>
                  </a:moveTo>
                  <a:cubicBezTo>
                    <a:pt x="30" y="83"/>
                    <a:pt x="0" y="233"/>
                    <a:pt x="18" y="319"/>
                  </a:cubicBezTo>
                  <a:cubicBezTo>
                    <a:pt x="25" y="349"/>
                    <a:pt x="39" y="356"/>
                    <a:pt x="58" y="353"/>
                  </a:cubicBezTo>
                  <a:cubicBezTo>
                    <a:pt x="50" y="337"/>
                    <a:pt x="36" y="303"/>
                    <a:pt x="36" y="246"/>
                  </a:cubicBezTo>
                  <a:cubicBezTo>
                    <a:pt x="36" y="163"/>
                    <a:pt x="65" y="75"/>
                    <a:pt x="90" y="12"/>
                  </a:cubicBezTo>
                  <a:cubicBezTo>
                    <a:pt x="90" y="12"/>
                    <a:pt x="81" y="6"/>
                    <a:pt x="69" y="0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5" name="ïŝļíḑê"/>
            <p:cNvSpPr/>
            <p:nvPr>
              <p:custDataLst>
                <p:tags r:id="rId34"/>
              </p:custDataLst>
            </p:nvPr>
          </p:nvSpPr>
          <p:spPr bwMode="auto">
            <a:xfrm>
              <a:off x="5227638" y="3271838"/>
              <a:ext cx="582613" cy="1036638"/>
            </a:xfrm>
            <a:custGeom>
              <a:avLst/>
              <a:gdLst>
                <a:gd name="T0" fmla="*/ 196 w 305"/>
                <a:gd name="T1" fmla="*/ 543 h 543"/>
                <a:gd name="T2" fmla="*/ 266 w 305"/>
                <a:gd name="T3" fmla="*/ 422 h 543"/>
                <a:gd name="T4" fmla="*/ 303 w 305"/>
                <a:gd name="T5" fmla="*/ 184 h 543"/>
                <a:gd name="T6" fmla="*/ 238 w 305"/>
                <a:gd name="T7" fmla="*/ 84 h 543"/>
                <a:gd name="T8" fmla="*/ 287 w 305"/>
                <a:gd name="T9" fmla="*/ 100 h 543"/>
                <a:gd name="T10" fmla="*/ 279 w 305"/>
                <a:gd name="T11" fmla="*/ 89 h 543"/>
                <a:gd name="T12" fmla="*/ 12 w 305"/>
                <a:gd name="T13" fmla="*/ 7 h 543"/>
                <a:gd name="T14" fmla="*/ 0 w 305"/>
                <a:gd name="T15" fmla="*/ 0 h 543"/>
                <a:gd name="T16" fmla="*/ 192 w 305"/>
                <a:gd name="T17" fmla="*/ 230 h 543"/>
                <a:gd name="T18" fmla="*/ 238 w 305"/>
                <a:gd name="T19" fmla="*/ 332 h 543"/>
                <a:gd name="T20" fmla="*/ 196 w 305"/>
                <a:gd name="T21" fmla="*/ 543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5" h="543">
                  <a:moveTo>
                    <a:pt x="196" y="543"/>
                  </a:moveTo>
                  <a:cubicBezTo>
                    <a:pt x="221" y="539"/>
                    <a:pt x="243" y="499"/>
                    <a:pt x="266" y="422"/>
                  </a:cubicBezTo>
                  <a:cubicBezTo>
                    <a:pt x="296" y="323"/>
                    <a:pt x="305" y="242"/>
                    <a:pt x="303" y="184"/>
                  </a:cubicBezTo>
                  <a:cubicBezTo>
                    <a:pt x="270" y="133"/>
                    <a:pt x="238" y="84"/>
                    <a:pt x="238" y="84"/>
                  </a:cubicBezTo>
                  <a:cubicBezTo>
                    <a:pt x="238" y="84"/>
                    <a:pt x="259" y="92"/>
                    <a:pt x="287" y="100"/>
                  </a:cubicBezTo>
                  <a:cubicBezTo>
                    <a:pt x="285" y="95"/>
                    <a:pt x="282" y="91"/>
                    <a:pt x="279" y="89"/>
                  </a:cubicBezTo>
                  <a:cubicBezTo>
                    <a:pt x="254" y="67"/>
                    <a:pt x="31" y="16"/>
                    <a:pt x="12" y="7"/>
                  </a:cubicBezTo>
                  <a:cubicBezTo>
                    <a:pt x="10" y="6"/>
                    <a:pt x="6" y="3"/>
                    <a:pt x="0" y="0"/>
                  </a:cubicBezTo>
                  <a:cubicBezTo>
                    <a:pt x="46" y="97"/>
                    <a:pt x="106" y="163"/>
                    <a:pt x="192" y="230"/>
                  </a:cubicBezTo>
                  <a:cubicBezTo>
                    <a:pt x="229" y="258"/>
                    <a:pt x="240" y="298"/>
                    <a:pt x="238" y="332"/>
                  </a:cubicBezTo>
                  <a:cubicBezTo>
                    <a:pt x="233" y="403"/>
                    <a:pt x="209" y="448"/>
                    <a:pt x="196" y="543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6" name="îṡlïḋè"/>
            <p:cNvSpPr/>
            <p:nvPr>
              <p:custDataLst>
                <p:tags r:id="rId35"/>
              </p:custDataLst>
            </p:nvPr>
          </p:nvSpPr>
          <p:spPr bwMode="auto">
            <a:xfrm>
              <a:off x="4398963" y="2990850"/>
              <a:ext cx="1441450" cy="1087438"/>
            </a:xfrm>
            <a:custGeom>
              <a:avLst/>
              <a:gdLst>
                <a:gd name="T0" fmla="*/ 37 w 754"/>
                <a:gd name="T1" fmla="*/ 122 h 570"/>
                <a:gd name="T2" fmla="*/ 0 w 754"/>
                <a:gd name="T3" fmla="*/ 226 h 570"/>
                <a:gd name="T4" fmla="*/ 99 w 754"/>
                <a:gd name="T5" fmla="*/ 191 h 570"/>
                <a:gd name="T6" fmla="*/ 96 w 754"/>
                <a:gd name="T7" fmla="*/ 328 h 570"/>
                <a:gd name="T8" fmla="*/ 224 w 754"/>
                <a:gd name="T9" fmla="*/ 292 h 570"/>
                <a:gd name="T10" fmla="*/ 237 w 754"/>
                <a:gd name="T11" fmla="*/ 424 h 570"/>
                <a:gd name="T12" fmla="*/ 330 w 754"/>
                <a:gd name="T13" fmla="*/ 394 h 570"/>
                <a:gd name="T14" fmla="*/ 364 w 754"/>
                <a:gd name="T15" fmla="*/ 480 h 570"/>
                <a:gd name="T16" fmla="*/ 466 w 754"/>
                <a:gd name="T17" fmla="*/ 474 h 570"/>
                <a:gd name="T18" fmla="*/ 592 w 754"/>
                <a:gd name="T19" fmla="*/ 447 h 570"/>
                <a:gd name="T20" fmla="*/ 674 w 754"/>
                <a:gd name="T21" fmla="*/ 531 h 570"/>
                <a:gd name="T22" fmla="*/ 709 w 754"/>
                <a:gd name="T23" fmla="*/ 534 h 570"/>
                <a:gd name="T24" fmla="*/ 712 w 754"/>
                <a:gd name="T25" fmla="*/ 236 h 570"/>
                <a:gd name="T26" fmla="*/ 445 w 754"/>
                <a:gd name="T27" fmla="*/ 154 h 570"/>
                <a:gd name="T28" fmla="*/ 37 w 754"/>
                <a:gd name="T29" fmla="*/ 122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4" h="570">
                  <a:moveTo>
                    <a:pt x="37" y="122"/>
                  </a:moveTo>
                  <a:cubicBezTo>
                    <a:pt x="23" y="150"/>
                    <a:pt x="10" y="187"/>
                    <a:pt x="0" y="226"/>
                  </a:cubicBezTo>
                  <a:cubicBezTo>
                    <a:pt x="40" y="222"/>
                    <a:pt x="81" y="205"/>
                    <a:pt x="99" y="191"/>
                  </a:cubicBezTo>
                  <a:cubicBezTo>
                    <a:pt x="122" y="173"/>
                    <a:pt x="74" y="300"/>
                    <a:pt x="96" y="328"/>
                  </a:cubicBezTo>
                  <a:cubicBezTo>
                    <a:pt x="118" y="356"/>
                    <a:pt x="223" y="239"/>
                    <a:pt x="224" y="292"/>
                  </a:cubicBezTo>
                  <a:cubicBezTo>
                    <a:pt x="226" y="345"/>
                    <a:pt x="212" y="427"/>
                    <a:pt x="237" y="424"/>
                  </a:cubicBezTo>
                  <a:cubicBezTo>
                    <a:pt x="262" y="421"/>
                    <a:pt x="319" y="358"/>
                    <a:pt x="330" y="394"/>
                  </a:cubicBezTo>
                  <a:cubicBezTo>
                    <a:pt x="341" y="430"/>
                    <a:pt x="316" y="491"/>
                    <a:pt x="364" y="480"/>
                  </a:cubicBezTo>
                  <a:cubicBezTo>
                    <a:pt x="413" y="469"/>
                    <a:pt x="419" y="378"/>
                    <a:pt x="466" y="474"/>
                  </a:cubicBezTo>
                  <a:cubicBezTo>
                    <a:pt x="513" y="570"/>
                    <a:pt x="565" y="479"/>
                    <a:pt x="592" y="447"/>
                  </a:cubicBezTo>
                  <a:cubicBezTo>
                    <a:pt x="619" y="416"/>
                    <a:pt x="642" y="512"/>
                    <a:pt x="674" y="531"/>
                  </a:cubicBezTo>
                  <a:cubicBezTo>
                    <a:pt x="682" y="536"/>
                    <a:pt x="695" y="536"/>
                    <a:pt x="709" y="534"/>
                  </a:cubicBezTo>
                  <a:cubicBezTo>
                    <a:pt x="754" y="365"/>
                    <a:pt x="736" y="256"/>
                    <a:pt x="712" y="236"/>
                  </a:cubicBezTo>
                  <a:cubicBezTo>
                    <a:pt x="687" y="214"/>
                    <a:pt x="464" y="163"/>
                    <a:pt x="445" y="154"/>
                  </a:cubicBezTo>
                  <a:cubicBezTo>
                    <a:pt x="426" y="144"/>
                    <a:pt x="231" y="0"/>
                    <a:pt x="37" y="122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7" name="îŝ1îde"/>
            <p:cNvSpPr/>
            <p:nvPr>
              <p:custDataLst>
                <p:tags r:id="rId36"/>
              </p:custDataLst>
            </p:nvPr>
          </p:nvSpPr>
          <p:spPr bwMode="auto">
            <a:xfrm>
              <a:off x="4398963" y="3233738"/>
              <a:ext cx="106363" cy="188913"/>
            </a:xfrm>
            <a:custGeom>
              <a:avLst/>
              <a:gdLst>
                <a:gd name="T0" fmla="*/ 5 w 55"/>
                <a:gd name="T1" fmla="*/ 78 h 99"/>
                <a:gd name="T2" fmla="*/ 5 w 55"/>
                <a:gd name="T3" fmla="*/ 78 h 99"/>
                <a:gd name="T4" fmla="*/ 4 w 55"/>
                <a:gd name="T5" fmla="*/ 83 h 99"/>
                <a:gd name="T6" fmla="*/ 4 w 55"/>
                <a:gd name="T7" fmla="*/ 83 h 99"/>
                <a:gd name="T8" fmla="*/ 3 w 55"/>
                <a:gd name="T9" fmla="*/ 88 h 99"/>
                <a:gd name="T10" fmla="*/ 2 w 55"/>
                <a:gd name="T11" fmla="*/ 88 h 99"/>
                <a:gd name="T12" fmla="*/ 1 w 55"/>
                <a:gd name="T13" fmla="*/ 94 h 99"/>
                <a:gd name="T14" fmla="*/ 1 w 55"/>
                <a:gd name="T15" fmla="*/ 94 h 99"/>
                <a:gd name="T16" fmla="*/ 0 w 55"/>
                <a:gd name="T17" fmla="*/ 99 h 99"/>
                <a:gd name="T18" fmla="*/ 0 w 55"/>
                <a:gd name="T19" fmla="*/ 99 h 99"/>
                <a:gd name="T20" fmla="*/ 26 w 55"/>
                <a:gd name="T21" fmla="*/ 95 h 99"/>
                <a:gd name="T22" fmla="*/ 55 w 55"/>
                <a:gd name="T23" fmla="*/ 12 h 99"/>
                <a:gd name="T24" fmla="*/ 34 w 55"/>
                <a:gd name="T25" fmla="*/ 0 h 99"/>
                <a:gd name="T26" fmla="*/ 5 w 55"/>
                <a:gd name="T27" fmla="*/ 7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99">
                  <a:moveTo>
                    <a:pt x="5" y="78"/>
                  </a:moveTo>
                  <a:cubicBezTo>
                    <a:pt x="5" y="78"/>
                    <a:pt x="5" y="78"/>
                    <a:pt x="5" y="78"/>
                  </a:cubicBezTo>
                  <a:cubicBezTo>
                    <a:pt x="5" y="80"/>
                    <a:pt x="4" y="81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5"/>
                    <a:pt x="3" y="87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90"/>
                    <a:pt x="2" y="92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1" y="95"/>
                    <a:pt x="0" y="97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9" y="98"/>
                    <a:pt x="17" y="97"/>
                    <a:pt x="26" y="95"/>
                  </a:cubicBezTo>
                  <a:cubicBezTo>
                    <a:pt x="35" y="64"/>
                    <a:pt x="45" y="36"/>
                    <a:pt x="55" y="12"/>
                  </a:cubicBezTo>
                  <a:cubicBezTo>
                    <a:pt x="55" y="12"/>
                    <a:pt x="46" y="6"/>
                    <a:pt x="34" y="0"/>
                  </a:cubicBezTo>
                  <a:cubicBezTo>
                    <a:pt x="24" y="22"/>
                    <a:pt x="14" y="49"/>
                    <a:pt x="5" y="7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8" name="îṡlíḋê"/>
            <p:cNvSpPr/>
            <p:nvPr>
              <p:custDataLst>
                <p:tags r:id="rId37"/>
              </p:custDataLst>
            </p:nvPr>
          </p:nvSpPr>
          <p:spPr bwMode="auto">
            <a:xfrm>
              <a:off x="4357688" y="3633788"/>
              <a:ext cx="1362075" cy="614363"/>
            </a:xfrm>
            <a:custGeom>
              <a:avLst/>
              <a:gdLst>
                <a:gd name="T0" fmla="*/ 0 w 713"/>
                <a:gd name="T1" fmla="*/ 51 h 322"/>
                <a:gd name="T2" fmla="*/ 2 w 713"/>
                <a:gd name="T3" fmla="*/ 89 h 322"/>
                <a:gd name="T4" fmla="*/ 83 w 713"/>
                <a:gd name="T5" fmla="*/ 76 h 322"/>
                <a:gd name="T6" fmla="*/ 109 w 713"/>
                <a:gd name="T7" fmla="*/ 61 h 322"/>
                <a:gd name="T8" fmla="*/ 182 w 713"/>
                <a:gd name="T9" fmla="*/ 25 h 322"/>
                <a:gd name="T10" fmla="*/ 209 w 713"/>
                <a:gd name="T11" fmla="*/ 72 h 322"/>
                <a:gd name="T12" fmla="*/ 233 w 713"/>
                <a:gd name="T13" fmla="*/ 164 h 322"/>
                <a:gd name="T14" fmla="*/ 295 w 713"/>
                <a:gd name="T15" fmla="*/ 149 h 322"/>
                <a:gd name="T16" fmla="*/ 346 w 713"/>
                <a:gd name="T17" fmla="*/ 120 h 322"/>
                <a:gd name="T18" fmla="*/ 389 w 713"/>
                <a:gd name="T19" fmla="*/ 189 h 322"/>
                <a:gd name="T20" fmla="*/ 448 w 713"/>
                <a:gd name="T21" fmla="*/ 247 h 322"/>
                <a:gd name="T22" fmla="*/ 487 w 713"/>
                <a:gd name="T23" fmla="*/ 218 h 322"/>
                <a:gd name="T24" fmla="*/ 518 w 713"/>
                <a:gd name="T25" fmla="*/ 192 h 322"/>
                <a:gd name="T26" fmla="*/ 559 w 713"/>
                <a:gd name="T27" fmla="*/ 181 h 322"/>
                <a:gd name="T28" fmla="*/ 594 w 713"/>
                <a:gd name="T29" fmla="*/ 227 h 322"/>
                <a:gd name="T30" fmla="*/ 643 w 713"/>
                <a:gd name="T31" fmla="*/ 305 h 322"/>
                <a:gd name="T32" fmla="*/ 690 w 713"/>
                <a:gd name="T33" fmla="*/ 313 h 322"/>
                <a:gd name="T34" fmla="*/ 713 w 713"/>
                <a:gd name="T35" fmla="*/ 259 h 322"/>
                <a:gd name="T36" fmla="*/ 702 w 713"/>
                <a:gd name="T37" fmla="*/ 273 h 322"/>
                <a:gd name="T38" fmla="*/ 658 w 713"/>
                <a:gd name="T39" fmla="*/ 288 h 322"/>
                <a:gd name="T40" fmla="*/ 614 w 713"/>
                <a:gd name="T41" fmla="*/ 217 h 322"/>
                <a:gd name="T42" fmla="*/ 568 w 713"/>
                <a:gd name="T43" fmla="*/ 160 h 322"/>
                <a:gd name="T44" fmla="*/ 507 w 713"/>
                <a:gd name="T45" fmla="*/ 173 h 322"/>
                <a:gd name="T46" fmla="*/ 472 w 713"/>
                <a:gd name="T47" fmla="*/ 202 h 322"/>
                <a:gd name="T48" fmla="*/ 441 w 713"/>
                <a:gd name="T49" fmla="*/ 226 h 322"/>
                <a:gd name="T50" fmla="*/ 410 w 713"/>
                <a:gd name="T51" fmla="*/ 183 h 322"/>
                <a:gd name="T52" fmla="*/ 350 w 713"/>
                <a:gd name="T53" fmla="*/ 98 h 322"/>
                <a:gd name="T54" fmla="*/ 281 w 713"/>
                <a:gd name="T55" fmla="*/ 132 h 322"/>
                <a:gd name="T56" fmla="*/ 248 w 713"/>
                <a:gd name="T57" fmla="*/ 149 h 322"/>
                <a:gd name="T58" fmla="*/ 231 w 713"/>
                <a:gd name="T59" fmla="*/ 70 h 322"/>
                <a:gd name="T60" fmla="*/ 180 w 713"/>
                <a:gd name="T61" fmla="*/ 3 h 322"/>
                <a:gd name="T62" fmla="*/ 97 w 713"/>
                <a:gd name="T63" fmla="*/ 42 h 322"/>
                <a:gd name="T64" fmla="*/ 72 w 713"/>
                <a:gd name="T65" fmla="*/ 57 h 322"/>
                <a:gd name="T66" fmla="*/ 7 w 713"/>
                <a:gd name="T67" fmla="*/ 64 h 322"/>
                <a:gd name="T68" fmla="*/ 0 w 713"/>
                <a:gd name="T69" fmla="*/ 5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3" h="322">
                  <a:moveTo>
                    <a:pt x="0" y="51"/>
                  </a:moveTo>
                  <a:cubicBezTo>
                    <a:pt x="0" y="64"/>
                    <a:pt x="0" y="77"/>
                    <a:pt x="2" y="89"/>
                  </a:cubicBezTo>
                  <a:cubicBezTo>
                    <a:pt x="19" y="100"/>
                    <a:pt x="45" y="98"/>
                    <a:pt x="83" y="76"/>
                  </a:cubicBezTo>
                  <a:cubicBezTo>
                    <a:pt x="94" y="70"/>
                    <a:pt x="101" y="65"/>
                    <a:pt x="109" y="61"/>
                  </a:cubicBezTo>
                  <a:cubicBezTo>
                    <a:pt x="140" y="42"/>
                    <a:pt x="165" y="27"/>
                    <a:pt x="182" y="25"/>
                  </a:cubicBezTo>
                  <a:cubicBezTo>
                    <a:pt x="197" y="24"/>
                    <a:pt x="206" y="36"/>
                    <a:pt x="209" y="72"/>
                  </a:cubicBezTo>
                  <a:cubicBezTo>
                    <a:pt x="214" y="123"/>
                    <a:pt x="221" y="152"/>
                    <a:pt x="233" y="164"/>
                  </a:cubicBezTo>
                  <a:cubicBezTo>
                    <a:pt x="248" y="180"/>
                    <a:pt x="267" y="173"/>
                    <a:pt x="295" y="149"/>
                  </a:cubicBezTo>
                  <a:cubicBezTo>
                    <a:pt x="316" y="131"/>
                    <a:pt x="333" y="118"/>
                    <a:pt x="346" y="120"/>
                  </a:cubicBezTo>
                  <a:cubicBezTo>
                    <a:pt x="360" y="122"/>
                    <a:pt x="374" y="141"/>
                    <a:pt x="389" y="189"/>
                  </a:cubicBezTo>
                  <a:cubicBezTo>
                    <a:pt x="406" y="243"/>
                    <a:pt x="425" y="254"/>
                    <a:pt x="448" y="247"/>
                  </a:cubicBezTo>
                  <a:cubicBezTo>
                    <a:pt x="461" y="243"/>
                    <a:pt x="474" y="231"/>
                    <a:pt x="487" y="218"/>
                  </a:cubicBezTo>
                  <a:cubicBezTo>
                    <a:pt x="497" y="208"/>
                    <a:pt x="508" y="198"/>
                    <a:pt x="518" y="192"/>
                  </a:cubicBezTo>
                  <a:cubicBezTo>
                    <a:pt x="537" y="182"/>
                    <a:pt x="550" y="177"/>
                    <a:pt x="559" y="181"/>
                  </a:cubicBezTo>
                  <a:cubicBezTo>
                    <a:pt x="570" y="185"/>
                    <a:pt x="580" y="200"/>
                    <a:pt x="594" y="227"/>
                  </a:cubicBezTo>
                  <a:cubicBezTo>
                    <a:pt x="609" y="258"/>
                    <a:pt x="625" y="289"/>
                    <a:pt x="643" y="305"/>
                  </a:cubicBezTo>
                  <a:cubicBezTo>
                    <a:pt x="658" y="317"/>
                    <a:pt x="673" y="322"/>
                    <a:pt x="690" y="313"/>
                  </a:cubicBezTo>
                  <a:cubicBezTo>
                    <a:pt x="698" y="299"/>
                    <a:pt x="705" y="281"/>
                    <a:pt x="713" y="259"/>
                  </a:cubicBezTo>
                  <a:cubicBezTo>
                    <a:pt x="709" y="263"/>
                    <a:pt x="706" y="268"/>
                    <a:pt x="702" y="273"/>
                  </a:cubicBezTo>
                  <a:cubicBezTo>
                    <a:pt x="683" y="297"/>
                    <a:pt x="670" y="298"/>
                    <a:pt x="658" y="288"/>
                  </a:cubicBezTo>
                  <a:cubicBezTo>
                    <a:pt x="642" y="275"/>
                    <a:pt x="628" y="246"/>
                    <a:pt x="614" y="217"/>
                  </a:cubicBezTo>
                  <a:cubicBezTo>
                    <a:pt x="597" y="185"/>
                    <a:pt x="584" y="167"/>
                    <a:pt x="568" y="160"/>
                  </a:cubicBezTo>
                  <a:cubicBezTo>
                    <a:pt x="550" y="153"/>
                    <a:pt x="532" y="159"/>
                    <a:pt x="507" y="173"/>
                  </a:cubicBezTo>
                  <a:cubicBezTo>
                    <a:pt x="494" y="180"/>
                    <a:pt x="483" y="191"/>
                    <a:pt x="472" y="202"/>
                  </a:cubicBezTo>
                  <a:cubicBezTo>
                    <a:pt x="460" y="213"/>
                    <a:pt x="450" y="223"/>
                    <a:pt x="441" y="226"/>
                  </a:cubicBezTo>
                  <a:cubicBezTo>
                    <a:pt x="431" y="229"/>
                    <a:pt x="422" y="220"/>
                    <a:pt x="410" y="183"/>
                  </a:cubicBezTo>
                  <a:cubicBezTo>
                    <a:pt x="392" y="125"/>
                    <a:pt x="373" y="102"/>
                    <a:pt x="350" y="98"/>
                  </a:cubicBezTo>
                  <a:cubicBezTo>
                    <a:pt x="328" y="94"/>
                    <a:pt x="306" y="110"/>
                    <a:pt x="281" y="132"/>
                  </a:cubicBezTo>
                  <a:cubicBezTo>
                    <a:pt x="263" y="147"/>
                    <a:pt x="253" y="153"/>
                    <a:pt x="248" y="149"/>
                  </a:cubicBezTo>
                  <a:cubicBezTo>
                    <a:pt x="241" y="141"/>
                    <a:pt x="236" y="115"/>
                    <a:pt x="231" y="70"/>
                  </a:cubicBezTo>
                  <a:cubicBezTo>
                    <a:pt x="226" y="17"/>
                    <a:pt x="209" y="0"/>
                    <a:pt x="180" y="3"/>
                  </a:cubicBezTo>
                  <a:cubicBezTo>
                    <a:pt x="158" y="5"/>
                    <a:pt x="131" y="22"/>
                    <a:pt x="97" y="42"/>
                  </a:cubicBezTo>
                  <a:cubicBezTo>
                    <a:pt x="88" y="47"/>
                    <a:pt x="79" y="53"/>
                    <a:pt x="72" y="57"/>
                  </a:cubicBezTo>
                  <a:cubicBezTo>
                    <a:pt x="36" y="78"/>
                    <a:pt x="17" y="77"/>
                    <a:pt x="7" y="64"/>
                  </a:cubicBezTo>
                  <a:cubicBezTo>
                    <a:pt x="4" y="61"/>
                    <a:pt x="2" y="56"/>
                    <a:pt x="0" y="51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9" name="iŝlïḑe"/>
            <p:cNvSpPr/>
            <p:nvPr>
              <p:custDataLst>
                <p:tags r:id="rId38"/>
              </p:custDataLst>
            </p:nvPr>
          </p:nvSpPr>
          <p:spPr bwMode="auto">
            <a:xfrm>
              <a:off x="4357688" y="3732213"/>
              <a:ext cx="55563" cy="85725"/>
            </a:xfrm>
            <a:custGeom>
              <a:avLst/>
              <a:gdLst>
                <a:gd name="T0" fmla="*/ 0 w 29"/>
                <a:gd name="T1" fmla="*/ 0 h 45"/>
                <a:gd name="T2" fmla="*/ 2 w 29"/>
                <a:gd name="T3" fmla="*/ 38 h 45"/>
                <a:gd name="T4" fmla="*/ 29 w 29"/>
                <a:gd name="T5" fmla="*/ 45 h 45"/>
                <a:gd name="T6" fmla="*/ 25 w 29"/>
                <a:gd name="T7" fmla="*/ 22 h 45"/>
                <a:gd name="T8" fmla="*/ 7 w 29"/>
                <a:gd name="T9" fmla="*/ 13 h 45"/>
                <a:gd name="T10" fmla="*/ 0 w 29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45">
                  <a:moveTo>
                    <a:pt x="0" y="0"/>
                  </a:moveTo>
                  <a:cubicBezTo>
                    <a:pt x="0" y="13"/>
                    <a:pt x="0" y="26"/>
                    <a:pt x="2" y="38"/>
                  </a:cubicBezTo>
                  <a:cubicBezTo>
                    <a:pt x="9" y="43"/>
                    <a:pt x="18" y="45"/>
                    <a:pt x="29" y="45"/>
                  </a:cubicBezTo>
                  <a:cubicBezTo>
                    <a:pt x="28" y="38"/>
                    <a:pt x="26" y="30"/>
                    <a:pt x="25" y="22"/>
                  </a:cubicBezTo>
                  <a:cubicBezTo>
                    <a:pt x="17" y="22"/>
                    <a:pt x="11" y="19"/>
                    <a:pt x="7" y="13"/>
                  </a:cubicBezTo>
                  <a:cubicBezTo>
                    <a:pt x="4" y="10"/>
                    <a:pt x="2" y="5"/>
                    <a:pt x="0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0" name="ïSľíḋé"/>
            <p:cNvSpPr/>
            <p:nvPr>
              <p:custDataLst>
                <p:tags r:id="rId39"/>
              </p:custDataLst>
            </p:nvPr>
          </p:nvSpPr>
          <p:spPr bwMode="auto">
            <a:xfrm>
              <a:off x="5613401" y="4129088"/>
              <a:ext cx="106363" cy="114300"/>
            </a:xfrm>
            <a:custGeom>
              <a:avLst/>
              <a:gdLst>
                <a:gd name="T0" fmla="*/ 0 w 56"/>
                <a:gd name="T1" fmla="*/ 55 h 60"/>
                <a:gd name="T2" fmla="*/ 33 w 56"/>
                <a:gd name="T3" fmla="*/ 54 h 60"/>
                <a:gd name="T4" fmla="*/ 56 w 56"/>
                <a:gd name="T5" fmla="*/ 0 h 60"/>
                <a:gd name="T6" fmla="*/ 45 w 56"/>
                <a:gd name="T7" fmla="*/ 14 h 60"/>
                <a:gd name="T8" fmla="*/ 5 w 56"/>
                <a:gd name="T9" fmla="*/ 32 h 60"/>
                <a:gd name="T10" fmla="*/ 0 w 56"/>
                <a:gd name="T11" fmla="*/ 5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60">
                  <a:moveTo>
                    <a:pt x="0" y="55"/>
                  </a:moveTo>
                  <a:cubicBezTo>
                    <a:pt x="11" y="60"/>
                    <a:pt x="22" y="60"/>
                    <a:pt x="33" y="54"/>
                  </a:cubicBezTo>
                  <a:cubicBezTo>
                    <a:pt x="41" y="40"/>
                    <a:pt x="48" y="22"/>
                    <a:pt x="56" y="0"/>
                  </a:cubicBezTo>
                  <a:cubicBezTo>
                    <a:pt x="52" y="4"/>
                    <a:pt x="49" y="9"/>
                    <a:pt x="45" y="14"/>
                  </a:cubicBezTo>
                  <a:cubicBezTo>
                    <a:pt x="28" y="35"/>
                    <a:pt x="16" y="39"/>
                    <a:pt x="5" y="32"/>
                  </a:cubicBezTo>
                  <a:cubicBezTo>
                    <a:pt x="3" y="39"/>
                    <a:pt x="2" y="47"/>
                    <a:pt x="0" y="55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1" name="ísḷídê"/>
            <p:cNvSpPr/>
            <p:nvPr>
              <p:custDataLst>
                <p:tags r:id="rId40"/>
              </p:custDataLst>
            </p:nvPr>
          </p:nvSpPr>
          <p:spPr bwMode="auto">
            <a:xfrm>
              <a:off x="4314826" y="2049463"/>
              <a:ext cx="1703388" cy="1900238"/>
            </a:xfrm>
            <a:custGeom>
              <a:avLst/>
              <a:gdLst>
                <a:gd name="T0" fmla="*/ 295 w 891"/>
                <a:gd name="T1" fmla="*/ 143 h 995"/>
                <a:gd name="T2" fmla="*/ 47 w 891"/>
                <a:gd name="T3" fmla="*/ 389 h 995"/>
                <a:gd name="T4" fmla="*/ 141 w 891"/>
                <a:gd name="T5" fmla="*/ 429 h 995"/>
                <a:gd name="T6" fmla="*/ 31 w 891"/>
                <a:gd name="T7" fmla="*/ 649 h 995"/>
                <a:gd name="T8" fmla="*/ 191 w 891"/>
                <a:gd name="T9" fmla="*/ 646 h 995"/>
                <a:gd name="T10" fmla="*/ 182 w 891"/>
                <a:gd name="T11" fmla="*/ 784 h 995"/>
                <a:gd name="T12" fmla="*/ 292 w 891"/>
                <a:gd name="T13" fmla="*/ 772 h 995"/>
                <a:gd name="T14" fmla="*/ 330 w 891"/>
                <a:gd name="T15" fmla="*/ 850 h 995"/>
                <a:gd name="T16" fmla="*/ 386 w 891"/>
                <a:gd name="T17" fmla="*/ 901 h 995"/>
                <a:gd name="T18" fmla="*/ 490 w 891"/>
                <a:gd name="T19" fmla="*/ 869 h 995"/>
                <a:gd name="T20" fmla="*/ 529 w 891"/>
                <a:gd name="T21" fmla="*/ 962 h 995"/>
                <a:gd name="T22" fmla="*/ 611 w 891"/>
                <a:gd name="T23" fmla="*/ 887 h 995"/>
                <a:gd name="T24" fmla="*/ 682 w 891"/>
                <a:gd name="T25" fmla="*/ 914 h 995"/>
                <a:gd name="T26" fmla="*/ 786 w 891"/>
                <a:gd name="T27" fmla="*/ 802 h 995"/>
                <a:gd name="T28" fmla="*/ 838 w 891"/>
                <a:gd name="T29" fmla="*/ 449 h 995"/>
                <a:gd name="T30" fmla="*/ 295 w 891"/>
                <a:gd name="T31" fmla="*/ 143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1" h="995">
                  <a:moveTo>
                    <a:pt x="295" y="143"/>
                  </a:moveTo>
                  <a:cubicBezTo>
                    <a:pt x="257" y="159"/>
                    <a:pt x="41" y="316"/>
                    <a:pt x="47" y="389"/>
                  </a:cubicBezTo>
                  <a:cubicBezTo>
                    <a:pt x="53" y="461"/>
                    <a:pt x="182" y="367"/>
                    <a:pt x="141" y="429"/>
                  </a:cubicBezTo>
                  <a:cubicBezTo>
                    <a:pt x="100" y="492"/>
                    <a:pt x="0" y="602"/>
                    <a:pt x="31" y="649"/>
                  </a:cubicBezTo>
                  <a:cubicBezTo>
                    <a:pt x="63" y="696"/>
                    <a:pt x="216" y="568"/>
                    <a:pt x="191" y="646"/>
                  </a:cubicBezTo>
                  <a:cubicBezTo>
                    <a:pt x="166" y="725"/>
                    <a:pt x="132" y="781"/>
                    <a:pt x="182" y="784"/>
                  </a:cubicBezTo>
                  <a:cubicBezTo>
                    <a:pt x="232" y="787"/>
                    <a:pt x="314" y="662"/>
                    <a:pt x="292" y="772"/>
                  </a:cubicBezTo>
                  <a:cubicBezTo>
                    <a:pt x="270" y="882"/>
                    <a:pt x="264" y="897"/>
                    <a:pt x="330" y="850"/>
                  </a:cubicBezTo>
                  <a:cubicBezTo>
                    <a:pt x="396" y="803"/>
                    <a:pt x="386" y="806"/>
                    <a:pt x="386" y="901"/>
                  </a:cubicBezTo>
                  <a:cubicBezTo>
                    <a:pt x="386" y="995"/>
                    <a:pt x="461" y="866"/>
                    <a:pt x="490" y="869"/>
                  </a:cubicBezTo>
                  <a:cubicBezTo>
                    <a:pt x="518" y="872"/>
                    <a:pt x="509" y="930"/>
                    <a:pt x="529" y="962"/>
                  </a:cubicBezTo>
                  <a:cubicBezTo>
                    <a:pt x="549" y="993"/>
                    <a:pt x="583" y="934"/>
                    <a:pt x="611" y="887"/>
                  </a:cubicBezTo>
                  <a:cubicBezTo>
                    <a:pt x="640" y="840"/>
                    <a:pt x="655" y="868"/>
                    <a:pt x="682" y="914"/>
                  </a:cubicBezTo>
                  <a:cubicBezTo>
                    <a:pt x="709" y="959"/>
                    <a:pt x="783" y="817"/>
                    <a:pt x="786" y="802"/>
                  </a:cubicBezTo>
                  <a:cubicBezTo>
                    <a:pt x="789" y="788"/>
                    <a:pt x="891" y="543"/>
                    <a:pt x="838" y="449"/>
                  </a:cubicBezTo>
                  <a:cubicBezTo>
                    <a:pt x="784" y="355"/>
                    <a:pt x="458" y="0"/>
                    <a:pt x="295" y="143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2" name="íSľíḋê"/>
            <p:cNvSpPr/>
            <p:nvPr>
              <p:custDataLst>
                <p:tags r:id="rId41"/>
              </p:custDataLst>
            </p:nvPr>
          </p:nvSpPr>
          <p:spPr bwMode="auto">
            <a:xfrm>
              <a:off x="5068888" y="2776538"/>
              <a:ext cx="855663" cy="1027113"/>
            </a:xfrm>
            <a:custGeom>
              <a:avLst/>
              <a:gdLst>
                <a:gd name="T0" fmla="*/ 313 w 448"/>
                <a:gd name="T1" fmla="*/ 538 h 538"/>
                <a:gd name="T2" fmla="*/ 384 w 448"/>
                <a:gd name="T3" fmla="*/ 440 h 538"/>
                <a:gd name="T4" fmla="*/ 321 w 448"/>
                <a:gd name="T5" fmla="*/ 343 h 538"/>
                <a:gd name="T6" fmla="*/ 410 w 448"/>
                <a:gd name="T7" fmla="*/ 369 h 538"/>
                <a:gd name="T8" fmla="*/ 448 w 448"/>
                <a:gd name="T9" fmla="*/ 237 h 538"/>
                <a:gd name="T10" fmla="*/ 380 w 448"/>
                <a:gd name="T11" fmla="*/ 132 h 538"/>
                <a:gd name="T12" fmla="*/ 220 w 448"/>
                <a:gd name="T13" fmla="*/ 41 h 538"/>
                <a:gd name="T14" fmla="*/ 41 w 448"/>
                <a:gd name="T15" fmla="*/ 146 h 538"/>
                <a:gd name="T16" fmla="*/ 275 w 448"/>
                <a:gd name="T17" fmla="*/ 489 h 538"/>
                <a:gd name="T18" fmla="*/ 313 w 448"/>
                <a:gd name="T19" fmla="*/ 53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538">
                  <a:moveTo>
                    <a:pt x="313" y="538"/>
                  </a:moveTo>
                  <a:cubicBezTo>
                    <a:pt x="337" y="524"/>
                    <a:pt x="369" y="470"/>
                    <a:pt x="384" y="440"/>
                  </a:cubicBezTo>
                  <a:cubicBezTo>
                    <a:pt x="351" y="390"/>
                    <a:pt x="321" y="343"/>
                    <a:pt x="321" y="343"/>
                  </a:cubicBezTo>
                  <a:cubicBezTo>
                    <a:pt x="321" y="343"/>
                    <a:pt x="367" y="361"/>
                    <a:pt x="410" y="369"/>
                  </a:cubicBezTo>
                  <a:cubicBezTo>
                    <a:pt x="422" y="334"/>
                    <a:pt x="438" y="286"/>
                    <a:pt x="448" y="237"/>
                  </a:cubicBezTo>
                  <a:cubicBezTo>
                    <a:pt x="431" y="194"/>
                    <a:pt x="412" y="156"/>
                    <a:pt x="380" y="132"/>
                  </a:cubicBezTo>
                  <a:cubicBezTo>
                    <a:pt x="327" y="91"/>
                    <a:pt x="255" y="44"/>
                    <a:pt x="220" y="41"/>
                  </a:cubicBezTo>
                  <a:cubicBezTo>
                    <a:pt x="185" y="38"/>
                    <a:pt x="0" y="0"/>
                    <a:pt x="41" y="146"/>
                  </a:cubicBezTo>
                  <a:cubicBezTo>
                    <a:pt x="91" y="311"/>
                    <a:pt x="159" y="398"/>
                    <a:pt x="275" y="489"/>
                  </a:cubicBezTo>
                  <a:cubicBezTo>
                    <a:pt x="294" y="503"/>
                    <a:pt x="306" y="520"/>
                    <a:pt x="313" y="538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3" name="î$lîḓè"/>
            <p:cNvSpPr/>
            <p:nvPr>
              <p:custDataLst>
                <p:tags r:id="rId42"/>
              </p:custDataLst>
            </p:nvPr>
          </p:nvSpPr>
          <p:spPr bwMode="auto">
            <a:xfrm>
              <a:off x="4314826" y="2273300"/>
              <a:ext cx="650875" cy="1036638"/>
            </a:xfrm>
            <a:custGeom>
              <a:avLst/>
              <a:gdLst>
                <a:gd name="T0" fmla="*/ 310 w 340"/>
                <a:gd name="T1" fmla="*/ 41 h 543"/>
                <a:gd name="T2" fmla="*/ 79 w 340"/>
                <a:gd name="T3" fmla="*/ 260 h 543"/>
                <a:gd name="T4" fmla="*/ 70 w 340"/>
                <a:gd name="T5" fmla="*/ 300 h 543"/>
                <a:gd name="T6" fmla="*/ 47 w 340"/>
                <a:gd name="T7" fmla="*/ 272 h 543"/>
                <a:gd name="T8" fmla="*/ 295 w 340"/>
                <a:gd name="T9" fmla="*/ 26 h 543"/>
                <a:gd name="T10" fmla="*/ 340 w 340"/>
                <a:gd name="T11" fmla="*/ 0 h 543"/>
                <a:gd name="T12" fmla="*/ 310 w 340"/>
                <a:gd name="T13" fmla="*/ 41 h 543"/>
                <a:gd name="T14" fmla="*/ 149 w 340"/>
                <a:gd name="T15" fmla="*/ 293 h 543"/>
                <a:gd name="T16" fmla="*/ 141 w 340"/>
                <a:gd name="T17" fmla="*/ 312 h 543"/>
                <a:gd name="T18" fmla="*/ 31 w 340"/>
                <a:gd name="T19" fmla="*/ 532 h 543"/>
                <a:gd name="T20" fmla="*/ 50 w 340"/>
                <a:gd name="T21" fmla="*/ 543 h 543"/>
                <a:gd name="T22" fmla="*/ 45 w 340"/>
                <a:gd name="T23" fmla="*/ 530 h 543"/>
                <a:gd name="T24" fmla="*/ 126 w 340"/>
                <a:gd name="T25" fmla="*/ 362 h 543"/>
                <a:gd name="T26" fmla="*/ 150 w 340"/>
                <a:gd name="T27" fmla="*/ 293 h 543"/>
                <a:gd name="T28" fmla="*/ 149 w 340"/>
                <a:gd name="T29" fmla="*/ 293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0" h="543">
                  <a:moveTo>
                    <a:pt x="310" y="41"/>
                  </a:moveTo>
                  <a:cubicBezTo>
                    <a:pt x="269" y="57"/>
                    <a:pt x="103" y="170"/>
                    <a:pt x="79" y="260"/>
                  </a:cubicBezTo>
                  <a:cubicBezTo>
                    <a:pt x="75" y="275"/>
                    <a:pt x="72" y="289"/>
                    <a:pt x="70" y="300"/>
                  </a:cubicBezTo>
                  <a:cubicBezTo>
                    <a:pt x="58" y="297"/>
                    <a:pt x="48" y="290"/>
                    <a:pt x="47" y="272"/>
                  </a:cubicBezTo>
                  <a:cubicBezTo>
                    <a:pt x="41" y="199"/>
                    <a:pt x="257" y="42"/>
                    <a:pt x="295" y="26"/>
                  </a:cubicBezTo>
                  <a:cubicBezTo>
                    <a:pt x="309" y="14"/>
                    <a:pt x="324" y="6"/>
                    <a:pt x="340" y="0"/>
                  </a:cubicBezTo>
                  <a:cubicBezTo>
                    <a:pt x="332" y="15"/>
                    <a:pt x="322" y="29"/>
                    <a:pt x="310" y="41"/>
                  </a:cubicBezTo>
                  <a:close/>
                  <a:moveTo>
                    <a:pt x="149" y="293"/>
                  </a:moveTo>
                  <a:cubicBezTo>
                    <a:pt x="150" y="297"/>
                    <a:pt x="147" y="303"/>
                    <a:pt x="141" y="312"/>
                  </a:cubicBezTo>
                  <a:cubicBezTo>
                    <a:pt x="100" y="375"/>
                    <a:pt x="0" y="485"/>
                    <a:pt x="31" y="532"/>
                  </a:cubicBezTo>
                  <a:cubicBezTo>
                    <a:pt x="35" y="539"/>
                    <a:pt x="42" y="542"/>
                    <a:pt x="50" y="543"/>
                  </a:cubicBezTo>
                  <a:cubicBezTo>
                    <a:pt x="48" y="539"/>
                    <a:pt x="47" y="535"/>
                    <a:pt x="45" y="530"/>
                  </a:cubicBezTo>
                  <a:cubicBezTo>
                    <a:pt x="27" y="486"/>
                    <a:pt x="76" y="432"/>
                    <a:pt x="126" y="362"/>
                  </a:cubicBezTo>
                  <a:cubicBezTo>
                    <a:pt x="177" y="291"/>
                    <a:pt x="150" y="293"/>
                    <a:pt x="150" y="293"/>
                  </a:cubicBezTo>
                  <a:lnTo>
                    <a:pt x="149" y="293"/>
                  </a:ln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4" name="íŝľîḋê"/>
            <p:cNvSpPr/>
            <p:nvPr>
              <p:custDataLst>
                <p:tags r:id="rId43"/>
              </p:custDataLst>
            </p:nvPr>
          </p:nvSpPr>
          <p:spPr bwMode="auto">
            <a:xfrm>
              <a:off x="4760913" y="2049463"/>
              <a:ext cx="1230313" cy="1495425"/>
            </a:xfrm>
            <a:custGeom>
              <a:avLst/>
              <a:gdLst>
                <a:gd name="T0" fmla="*/ 62 w 644"/>
                <a:gd name="T1" fmla="*/ 143 h 783"/>
                <a:gd name="T2" fmla="*/ 0 w 644"/>
                <a:gd name="T3" fmla="*/ 183 h 783"/>
                <a:gd name="T4" fmla="*/ 18 w 644"/>
                <a:gd name="T5" fmla="*/ 229 h 783"/>
                <a:gd name="T6" fmla="*/ 17 w 644"/>
                <a:gd name="T7" fmla="*/ 417 h 783"/>
                <a:gd name="T8" fmla="*/ 50 w 644"/>
                <a:gd name="T9" fmla="*/ 388 h 783"/>
                <a:gd name="T10" fmla="*/ 122 w 644"/>
                <a:gd name="T11" fmla="*/ 537 h 783"/>
                <a:gd name="T12" fmla="*/ 178 w 644"/>
                <a:gd name="T13" fmla="*/ 529 h 783"/>
                <a:gd name="T14" fmla="*/ 334 w 644"/>
                <a:gd name="T15" fmla="*/ 636 h 783"/>
                <a:gd name="T16" fmla="*/ 558 w 644"/>
                <a:gd name="T17" fmla="*/ 755 h 783"/>
                <a:gd name="T18" fmla="*/ 571 w 644"/>
                <a:gd name="T19" fmla="*/ 752 h 783"/>
                <a:gd name="T20" fmla="*/ 605 w 644"/>
                <a:gd name="T21" fmla="*/ 449 h 783"/>
                <a:gd name="T22" fmla="*/ 62 w 644"/>
                <a:gd name="T23" fmla="*/ 143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4" h="783">
                  <a:moveTo>
                    <a:pt x="62" y="143"/>
                  </a:moveTo>
                  <a:cubicBezTo>
                    <a:pt x="52" y="148"/>
                    <a:pt x="28" y="162"/>
                    <a:pt x="0" y="183"/>
                  </a:cubicBezTo>
                  <a:cubicBezTo>
                    <a:pt x="15" y="181"/>
                    <a:pt x="24" y="192"/>
                    <a:pt x="18" y="229"/>
                  </a:cubicBezTo>
                  <a:cubicBezTo>
                    <a:pt x="7" y="301"/>
                    <a:pt x="2" y="397"/>
                    <a:pt x="17" y="417"/>
                  </a:cubicBezTo>
                  <a:cubicBezTo>
                    <a:pt x="31" y="438"/>
                    <a:pt x="45" y="366"/>
                    <a:pt x="50" y="388"/>
                  </a:cubicBezTo>
                  <a:cubicBezTo>
                    <a:pt x="54" y="410"/>
                    <a:pt x="72" y="485"/>
                    <a:pt x="122" y="537"/>
                  </a:cubicBezTo>
                  <a:cubicBezTo>
                    <a:pt x="172" y="589"/>
                    <a:pt x="164" y="499"/>
                    <a:pt x="178" y="529"/>
                  </a:cubicBezTo>
                  <a:cubicBezTo>
                    <a:pt x="193" y="559"/>
                    <a:pt x="296" y="620"/>
                    <a:pt x="334" y="636"/>
                  </a:cubicBezTo>
                  <a:cubicBezTo>
                    <a:pt x="372" y="651"/>
                    <a:pt x="434" y="783"/>
                    <a:pt x="558" y="755"/>
                  </a:cubicBezTo>
                  <a:cubicBezTo>
                    <a:pt x="562" y="754"/>
                    <a:pt x="567" y="753"/>
                    <a:pt x="571" y="752"/>
                  </a:cubicBezTo>
                  <a:cubicBezTo>
                    <a:pt x="598" y="672"/>
                    <a:pt x="644" y="519"/>
                    <a:pt x="605" y="449"/>
                  </a:cubicBezTo>
                  <a:cubicBezTo>
                    <a:pt x="551" y="355"/>
                    <a:pt x="225" y="0"/>
                    <a:pt x="62" y="143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5" name="îṧḷiďe"/>
            <p:cNvSpPr/>
            <p:nvPr>
              <p:custDataLst>
                <p:tags r:id="rId44"/>
              </p:custDataLst>
            </p:nvPr>
          </p:nvSpPr>
          <p:spPr bwMode="auto">
            <a:xfrm>
              <a:off x="4760913" y="2273300"/>
              <a:ext cx="204788" cy="144463"/>
            </a:xfrm>
            <a:custGeom>
              <a:avLst/>
              <a:gdLst>
                <a:gd name="T0" fmla="*/ 60 w 107"/>
                <a:gd name="T1" fmla="*/ 27 h 76"/>
                <a:gd name="T2" fmla="*/ 60 w 107"/>
                <a:gd name="T3" fmla="*/ 27 h 76"/>
                <a:gd name="T4" fmla="*/ 58 w 107"/>
                <a:gd name="T5" fmla="*/ 28 h 76"/>
                <a:gd name="T6" fmla="*/ 58 w 107"/>
                <a:gd name="T7" fmla="*/ 28 h 76"/>
                <a:gd name="T8" fmla="*/ 56 w 107"/>
                <a:gd name="T9" fmla="*/ 30 h 76"/>
                <a:gd name="T10" fmla="*/ 55 w 107"/>
                <a:gd name="T11" fmla="*/ 30 h 76"/>
                <a:gd name="T12" fmla="*/ 53 w 107"/>
                <a:gd name="T13" fmla="*/ 31 h 76"/>
                <a:gd name="T14" fmla="*/ 53 w 107"/>
                <a:gd name="T15" fmla="*/ 31 h 76"/>
                <a:gd name="T16" fmla="*/ 50 w 107"/>
                <a:gd name="T17" fmla="*/ 33 h 76"/>
                <a:gd name="T18" fmla="*/ 50 w 107"/>
                <a:gd name="T19" fmla="*/ 33 h 76"/>
                <a:gd name="T20" fmla="*/ 47 w 107"/>
                <a:gd name="T21" fmla="*/ 34 h 76"/>
                <a:gd name="T22" fmla="*/ 47 w 107"/>
                <a:gd name="T23" fmla="*/ 35 h 76"/>
                <a:gd name="T24" fmla="*/ 44 w 107"/>
                <a:gd name="T25" fmla="*/ 36 h 76"/>
                <a:gd name="T26" fmla="*/ 43 w 107"/>
                <a:gd name="T27" fmla="*/ 37 h 76"/>
                <a:gd name="T28" fmla="*/ 41 w 107"/>
                <a:gd name="T29" fmla="*/ 38 h 76"/>
                <a:gd name="T30" fmla="*/ 40 w 107"/>
                <a:gd name="T31" fmla="*/ 39 h 76"/>
                <a:gd name="T32" fmla="*/ 37 w 107"/>
                <a:gd name="T33" fmla="*/ 40 h 76"/>
                <a:gd name="T34" fmla="*/ 36 w 107"/>
                <a:gd name="T35" fmla="*/ 41 h 76"/>
                <a:gd name="T36" fmla="*/ 34 w 107"/>
                <a:gd name="T37" fmla="*/ 43 h 76"/>
                <a:gd name="T38" fmla="*/ 32 w 107"/>
                <a:gd name="T39" fmla="*/ 44 h 76"/>
                <a:gd name="T40" fmla="*/ 30 w 107"/>
                <a:gd name="T41" fmla="*/ 45 h 76"/>
                <a:gd name="T42" fmla="*/ 28 w 107"/>
                <a:gd name="T43" fmla="*/ 47 h 76"/>
                <a:gd name="T44" fmla="*/ 26 w 107"/>
                <a:gd name="T45" fmla="*/ 48 h 76"/>
                <a:gd name="T46" fmla="*/ 23 w 107"/>
                <a:gd name="T47" fmla="*/ 50 h 76"/>
                <a:gd name="T48" fmla="*/ 22 w 107"/>
                <a:gd name="T49" fmla="*/ 51 h 76"/>
                <a:gd name="T50" fmla="*/ 19 w 107"/>
                <a:gd name="T51" fmla="*/ 53 h 76"/>
                <a:gd name="T52" fmla="*/ 17 w 107"/>
                <a:gd name="T53" fmla="*/ 54 h 76"/>
                <a:gd name="T54" fmla="*/ 14 w 107"/>
                <a:gd name="T55" fmla="*/ 56 h 76"/>
                <a:gd name="T56" fmla="*/ 13 w 107"/>
                <a:gd name="T57" fmla="*/ 57 h 76"/>
                <a:gd name="T58" fmla="*/ 9 w 107"/>
                <a:gd name="T59" fmla="*/ 59 h 76"/>
                <a:gd name="T60" fmla="*/ 8 w 107"/>
                <a:gd name="T61" fmla="*/ 60 h 76"/>
                <a:gd name="T62" fmla="*/ 4 w 107"/>
                <a:gd name="T63" fmla="*/ 63 h 76"/>
                <a:gd name="T64" fmla="*/ 4 w 107"/>
                <a:gd name="T65" fmla="*/ 63 h 76"/>
                <a:gd name="T66" fmla="*/ 0 w 107"/>
                <a:gd name="T67" fmla="*/ 66 h 76"/>
                <a:gd name="T68" fmla="*/ 0 w 107"/>
                <a:gd name="T69" fmla="*/ 66 h 76"/>
                <a:gd name="T70" fmla="*/ 17 w 107"/>
                <a:gd name="T71" fmla="*/ 76 h 76"/>
                <a:gd name="T72" fmla="*/ 77 w 107"/>
                <a:gd name="T73" fmla="*/ 41 h 76"/>
                <a:gd name="T74" fmla="*/ 107 w 107"/>
                <a:gd name="T75" fmla="*/ 0 h 76"/>
                <a:gd name="T76" fmla="*/ 100 w 107"/>
                <a:gd name="T77" fmla="*/ 3 h 76"/>
                <a:gd name="T78" fmla="*/ 97 w 107"/>
                <a:gd name="T79" fmla="*/ 4 h 76"/>
                <a:gd name="T80" fmla="*/ 92 w 107"/>
                <a:gd name="T81" fmla="*/ 6 h 76"/>
                <a:gd name="T82" fmla="*/ 87 w 107"/>
                <a:gd name="T83" fmla="*/ 9 h 76"/>
                <a:gd name="T84" fmla="*/ 85 w 107"/>
                <a:gd name="T85" fmla="*/ 10 h 76"/>
                <a:gd name="T86" fmla="*/ 78 w 107"/>
                <a:gd name="T87" fmla="*/ 14 h 76"/>
                <a:gd name="T88" fmla="*/ 77 w 107"/>
                <a:gd name="T89" fmla="*/ 15 h 76"/>
                <a:gd name="T90" fmla="*/ 70 w 107"/>
                <a:gd name="T91" fmla="*/ 20 h 76"/>
                <a:gd name="T92" fmla="*/ 70 w 107"/>
                <a:gd name="T93" fmla="*/ 20 h 76"/>
                <a:gd name="T94" fmla="*/ 62 w 107"/>
                <a:gd name="T95" fmla="*/ 26 h 76"/>
                <a:gd name="T96" fmla="*/ 60 w 107"/>
                <a:gd name="T97" fmla="*/ 2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7" h="76">
                  <a:moveTo>
                    <a:pt x="60" y="27"/>
                  </a:moveTo>
                  <a:cubicBezTo>
                    <a:pt x="60" y="27"/>
                    <a:pt x="60" y="27"/>
                    <a:pt x="60" y="27"/>
                  </a:cubicBezTo>
                  <a:cubicBezTo>
                    <a:pt x="59" y="28"/>
                    <a:pt x="59" y="28"/>
                    <a:pt x="58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7" y="29"/>
                    <a:pt x="56" y="29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4" y="31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2" y="32"/>
                    <a:pt x="51" y="32"/>
                    <a:pt x="50" y="33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8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5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2" y="37"/>
                    <a:pt x="42" y="38"/>
                    <a:pt x="41" y="38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8" y="40"/>
                    <a:pt x="37" y="40"/>
                  </a:cubicBezTo>
                  <a:cubicBezTo>
                    <a:pt x="37" y="41"/>
                    <a:pt x="36" y="41"/>
                    <a:pt x="36" y="41"/>
                  </a:cubicBezTo>
                  <a:cubicBezTo>
                    <a:pt x="35" y="42"/>
                    <a:pt x="34" y="42"/>
                    <a:pt x="34" y="43"/>
                  </a:cubicBezTo>
                  <a:cubicBezTo>
                    <a:pt x="33" y="43"/>
                    <a:pt x="32" y="44"/>
                    <a:pt x="32" y="44"/>
                  </a:cubicBezTo>
                  <a:cubicBezTo>
                    <a:pt x="31" y="44"/>
                    <a:pt x="30" y="45"/>
                    <a:pt x="30" y="45"/>
                  </a:cubicBezTo>
                  <a:cubicBezTo>
                    <a:pt x="29" y="46"/>
                    <a:pt x="28" y="46"/>
                    <a:pt x="28" y="47"/>
                  </a:cubicBezTo>
                  <a:cubicBezTo>
                    <a:pt x="27" y="47"/>
                    <a:pt x="26" y="48"/>
                    <a:pt x="26" y="48"/>
                  </a:cubicBezTo>
                  <a:cubicBezTo>
                    <a:pt x="25" y="49"/>
                    <a:pt x="24" y="49"/>
                    <a:pt x="23" y="50"/>
                  </a:cubicBezTo>
                  <a:cubicBezTo>
                    <a:pt x="23" y="50"/>
                    <a:pt x="22" y="50"/>
                    <a:pt x="22" y="51"/>
                  </a:cubicBezTo>
                  <a:cubicBezTo>
                    <a:pt x="21" y="51"/>
                    <a:pt x="20" y="52"/>
                    <a:pt x="19" y="53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6" y="54"/>
                    <a:pt x="15" y="55"/>
                    <a:pt x="14" y="56"/>
                  </a:cubicBezTo>
                  <a:cubicBezTo>
                    <a:pt x="14" y="56"/>
                    <a:pt x="13" y="56"/>
                    <a:pt x="13" y="57"/>
                  </a:cubicBezTo>
                  <a:cubicBezTo>
                    <a:pt x="12" y="58"/>
                    <a:pt x="10" y="58"/>
                    <a:pt x="9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7" y="61"/>
                    <a:pt x="6" y="62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2" y="64"/>
                    <a:pt x="1" y="65"/>
                    <a:pt x="0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" y="65"/>
                    <a:pt x="14" y="68"/>
                    <a:pt x="17" y="76"/>
                  </a:cubicBezTo>
                  <a:cubicBezTo>
                    <a:pt x="43" y="58"/>
                    <a:pt x="65" y="46"/>
                    <a:pt x="77" y="41"/>
                  </a:cubicBezTo>
                  <a:cubicBezTo>
                    <a:pt x="89" y="29"/>
                    <a:pt x="99" y="15"/>
                    <a:pt x="107" y="0"/>
                  </a:cubicBezTo>
                  <a:cubicBezTo>
                    <a:pt x="105" y="1"/>
                    <a:pt x="102" y="2"/>
                    <a:pt x="100" y="3"/>
                  </a:cubicBezTo>
                  <a:cubicBezTo>
                    <a:pt x="99" y="3"/>
                    <a:pt x="98" y="4"/>
                    <a:pt x="97" y="4"/>
                  </a:cubicBezTo>
                  <a:cubicBezTo>
                    <a:pt x="95" y="5"/>
                    <a:pt x="94" y="5"/>
                    <a:pt x="92" y="6"/>
                  </a:cubicBezTo>
                  <a:cubicBezTo>
                    <a:pt x="91" y="7"/>
                    <a:pt x="89" y="8"/>
                    <a:pt x="87" y="9"/>
                  </a:cubicBezTo>
                  <a:cubicBezTo>
                    <a:pt x="86" y="9"/>
                    <a:pt x="86" y="10"/>
                    <a:pt x="85" y="10"/>
                  </a:cubicBezTo>
                  <a:cubicBezTo>
                    <a:pt x="83" y="11"/>
                    <a:pt x="80" y="13"/>
                    <a:pt x="78" y="14"/>
                  </a:cubicBezTo>
                  <a:cubicBezTo>
                    <a:pt x="78" y="14"/>
                    <a:pt x="78" y="15"/>
                    <a:pt x="77" y="15"/>
                  </a:cubicBezTo>
                  <a:cubicBezTo>
                    <a:pt x="75" y="16"/>
                    <a:pt x="72" y="18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67" y="22"/>
                    <a:pt x="64" y="24"/>
                    <a:pt x="62" y="26"/>
                  </a:cubicBezTo>
                  <a:cubicBezTo>
                    <a:pt x="61" y="27"/>
                    <a:pt x="61" y="27"/>
                    <a:pt x="60" y="27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6" name="ïśľîḋê"/>
            <p:cNvSpPr/>
            <p:nvPr>
              <p:custDataLst>
                <p:tags r:id="rId45"/>
              </p:custDataLst>
            </p:nvPr>
          </p:nvSpPr>
          <p:spPr bwMode="auto">
            <a:xfrm>
              <a:off x="4470401" y="2493963"/>
              <a:ext cx="1193800" cy="1196975"/>
            </a:xfrm>
            <a:custGeom>
              <a:avLst/>
              <a:gdLst>
                <a:gd name="T0" fmla="*/ 28 w 625"/>
                <a:gd name="T1" fmla="*/ 77 h 627"/>
                <a:gd name="T2" fmla="*/ 29 w 625"/>
                <a:gd name="T3" fmla="*/ 114 h 627"/>
                <a:gd name="T4" fmla="*/ 70 w 625"/>
                <a:gd name="T5" fmla="*/ 118 h 627"/>
                <a:gd name="T6" fmla="*/ 123 w 625"/>
                <a:gd name="T7" fmla="*/ 213 h 627"/>
                <a:gd name="T8" fmla="*/ 52 w 625"/>
                <a:gd name="T9" fmla="*/ 324 h 627"/>
                <a:gd name="T10" fmla="*/ 105 w 625"/>
                <a:gd name="T11" fmla="*/ 308 h 627"/>
                <a:gd name="T12" fmla="*/ 200 w 625"/>
                <a:gd name="T13" fmla="*/ 360 h 627"/>
                <a:gd name="T14" fmla="*/ 182 w 625"/>
                <a:gd name="T15" fmla="*/ 414 h 627"/>
                <a:gd name="T16" fmla="*/ 230 w 625"/>
                <a:gd name="T17" fmla="*/ 390 h 627"/>
                <a:gd name="T18" fmla="*/ 285 w 625"/>
                <a:gd name="T19" fmla="*/ 445 h 627"/>
                <a:gd name="T20" fmla="*/ 272 w 625"/>
                <a:gd name="T21" fmla="*/ 500 h 627"/>
                <a:gd name="T22" fmla="*/ 379 w 625"/>
                <a:gd name="T23" fmla="*/ 456 h 627"/>
                <a:gd name="T24" fmla="*/ 377 w 625"/>
                <a:gd name="T25" fmla="*/ 571 h 627"/>
                <a:gd name="T26" fmla="*/ 425 w 625"/>
                <a:gd name="T27" fmla="*/ 535 h 627"/>
                <a:gd name="T28" fmla="*/ 488 w 625"/>
                <a:gd name="T29" fmla="*/ 536 h 627"/>
                <a:gd name="T30" fmla="*/ 502 w 625"/>
                <a:gd name="T31" fmla="*/ 599 h 627"/>
                <a:gd name="T32" fmla="*/ 621 w 625"/>
                <a:gd name="T33" fmla="*/ 531 h 627"/>
                <a:gd name="T34" fmla="*/ 538 w 625"/>
                <a:gd name="T35" fmla="*/ 602 h 627"/>
                <a:gd name="T36" fmla="*/ 466 w 625"/>
                <a:gd name="T37" fmla="*/ 542 h 627"/>
                <a:gd name="T38" fmla="*/ 467 w 625"/>
                <a:gd name="T39" fmla="*/ 531 h 627"/>
                <a:gd name="T40" fmla="*/ 387 w 625"/>
                <a:gd name="T41" fmla="*/ 590 h 627"/>
                <a:gd name="T42" fmla="*/ 360 w 625"/>
                <a:gd name="T43" fmla="*/ 523 h 627"/>
                <a:gd name="T44" fmla="*/ 322 w 625"/>
                <a:gd name="T45" fmla="*/ 496 h 627"/>
                <a:gd name="T46" fmla="*/ 252 w 625"/>
                <a:gd name="T47" fmla="*/ 489 h 627"/>
                <a:gd name="T48" fmla="*/ 270 w 625"/>
                <a:gd name="T49" fmla="*/ 404 h 627"/>
                <a:gd name="T50" fmla="*/ 204 w 625"/>
                <a:gd name="T51" fmla="*/ 425 h 627"/>
                <a:gd name="T52" fmla="*/ 168 w 625"/>
                <a:gd name="T53" fmla="*/ 392 h 627"/>
                <a:gd name="T54" fmla="*/ 173 w 625"/>
                <a:gd name="T55" fmla="*/ 319 h 627"/>
                <a:gd name="T56" fmla="*/ 67 w 625"/>
                <a:gd name="T57" fmla="*/ 340 h 627"/>
                <a:gd name="T58" fmla="*/ 52 w 625"/>
                <a:gd name="T59" fmla="*/ 285 h 627"/>
                <a:gd name="T60" fmla="*/ 115 w 625"/>
                <a:gd name="T61" fmla="*/ 143 h 627"/>
                <a:gd name="T62" fmla="*/ 47 w 625"/>
                <a:gd name="T63" fmla="*/ 140 h 627"/>
                <a:gd name="T64" fmla="*/ 1 w 625"/>
                <a:gd name="T65" fmla="*/ 104 h 627"/>
                <a:gd name="T66" fmla="*/ 87 w 625"/>
                <a:gd name="T67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5" h="627">
                  <a:moveTo>
                    <a:pt x="88" y="1"/>
                  </a:moveTo>
                  <a:cubicBezTo>
                    <a:pt x="61" y="24"/>
                    <a:pt x="39" y="53"/>
                    <a:pt x="28" y="77"/>
                  </a:cubicBezTo>
                  <a:cubicBezTo>
                    <a:pt x="24" y="87"/>
                    <a:pt x="22" y="95"/>
                    <a:pt x="23" y="102"/>
                  </a:cubicBezTo>
                  <a:cubicBezTo>
                    <a:pt x="23" y="108"/>
                    <a:pt x="25" y="112"/>
                    <a:pt x="29" y="114"/>
                  </a:cubicBezTo>
                  <a:cubicBezTo>
                    <a:pt x="33" y="117"/>
                    <a:pt x="39" y="118"/>
                    <a:pt x="47" y="118"/>
                  </a:cubicBezTo>
                  <a:cubicBezTo>
                    <a:pt x="56" y="118"/>
                    <a:pt x="63" y="118"/>
                    <a:pt x="70" y="118"/>
                  </a:cubicBezTo>
                  <a:cubicBezTo>
                    <a:pt x="93" y="117"/>
                    <a:pt x="112" y="116"/>
                    <a:pt x="125" y="123"/>
                  </a:cubicBezTo>
                  <a:cubicBezTo>
                    <a:pt x="147" y="134"/>
                    <a:pt x="150" y="157"/>
                    <a:pt x="123" y="213"/>
                  </a:cubicBezTo>
                  <a:cubicBezTo>
                    <a:pt x="104" y="250"/>
                    <a:pt x="84" y="278"/>
                    <a:pt x="70" y="298"/>
                  </a:cubicBezTo>
                  <a:cubicBezTo>
                    <a:pt x="59" y="313"/>
                    <a:pt x="52" y="322"/>
                    <a:pt x="52" y="324"/>
                  </a:cubicBezTo>
                  <a:cubicBezTo>
                    <a:pt x="53" y="326"/>
                    <a:pt x="55" y="319"/>
                    <a:pt x="64" y="318"/>
                  </a:cubicBezTo>
                  <a:cubicBezTo>
                    <a:pt x="76" y="316"/>
                    <a:pt x="90" y="312"/>
                    <a:pt x="105" y="308"/>
                  </a:cubicBezTo>
                  <a:cubicBezTo>
                    <a:pt x="132" y="300"/>
                    <a:pt x="160" y="293"/>
                    <a:pt x="179" y="298"/>
                  </a:cubicBezTo>
                  <a:cubicBezTo>
                    <a:pt x="200" y="303"/>
                    <a:pt x="211" y="320"/>
                    <a:pt x="200" y="360"/>
                  </a:cubicBezTo>
                  <a:cubicBezTo>
                    <a:pt x="196" y="376"/>
                    <a:pt x="192" y="389"/>
                    <a:pt x="190" y="398"/>
                  </a:cubicBezTo>
                  <a:cubicBezTo>
                    <a:pt x="186" y="410"/>
                    <a:pt x="180" y="412"/>
                    <a:pt x="182" y="414"/>
                  </a:cubicBezTo>
                  <a:cubicBezTo>
                    <a:pt x="185" y="417"/>
                    <a:pt x="185" y="409"/>
                    <a:pt x="196" y="404"/>
                  </a:cubicBezTo>
                  <a:cubicBezTo>
                    <a:pt x="204" y="401"/>
                    <a:pt x="215" y="396"/>
                    <a:pt x="230" y="390"/>
                  </a:cubicBezTo>
                  <a:cubicBezTo>
                    <a:pt x="268" y="376"/>
                    <a:pt x="284" y="380"/>
                    <a:pt x="290" y="396"/>
                  </a:cubicBezTo>
                  <a:cubicBezTo>
                    <a:pt x="295" y="408"/>
                    <a:pt x="290" y="424"/>
                    <a:pt x="285" y="445"/>
                  </a:cubicBezTo>
                  <a:cubicBezTo>
                    <a:pt x="281" y="459"/>
                    <a:pt x="276" y="475"/>
                    <a:pt x="274" y="492"/>
                  </a:cubicBezTo>
                  <a:cubicBezTo>
                    <a:pt x="274" y="497"/>
                    <a:pt x="271" y="499"/>
                    <a:pt x="272" y="500"/>
                  </a:cubicBezTo>
                  <a:cubicBezTo>
                    <a:pt x="277" y="500"/>
                    <a:pt x="293" y="489"/>
                    <a:pt x="310" y="478"/>
                  </a:cubicBezTo>
                  <a:cubicBezTo>
                    <a:pt x="336" y="459"/>
                    <a:pt x="363" y="440"/>
                    <a:pt x="379" y="456"/>
                  </a:cubicBezTo>
                  <a:cubicBezTo>
                    <a:pt x="394" y="469"/>
                    <a:pt x="388" y="499"/>
                    <a:pt x="382" y="528"/>
                  </a:cubicBezTo>
                  <a:cubicBezTo>
                    <a:pt x="378" y="546"/>
                    <a:pt x="375" y="564"/>
                    <a:pt x="377" y="571"/>
                  </a:cubicBezTo>
                  <a:cubicBezTo>
                    <a:pt x="377" y="572"/>
                    <a:pt x="377" y="570"/>
                    <a:pt x="379" y="569"/>
                  </a:cubicBezTo>
                  <a:cubicBezTo>
                    <a:pt x="394" y="564"/>
                    <a:pt x="411" y="549"/>
                    <a:pt x="425" y="535"/>
                  </a:cubicBezTo>
                  <a:cubicBezTo>
                    <a:pt x="440" y="522"/>
                    <a:pt x="452" y="510"/>
                    <a:pt x="464" y="509"/>
                  </a:cubicBezTo>
                  <a:cubicBezTo>
                    <a:pt x="477" y="507"/>
                    <a:pt x="485" y="515"/>
                    <a:pt x="488" y="536"/>
                  </a:cubicBezTo>
                  <a:cubicBezTo>
                    <a:pt x="489" y="540"/>
                    <a:pt x="489" y="540"/>
                    <a:pt x="489" y="540"/>
                  </a:cubicBezTo>
                  <a:cubicBezTo>
                    <a:pt x="492" y="567"/>
                    <a:pt x="495" y="592"/>
                    <a:pt x="502" y="599"/>
                  </a:cubicBezTo>
                  <a:cubicBezTo>
                    <a:pt x="505" y="602"/>
                    <a:pt x="511" y="599"/>
                    <a:pt x="522" y="586"/>
                  </a:cubicBezTo>
                  <a:cubicBezTo>
                    <a:pt x="567" y="540"/>
                    <a:pt x="621" y="531"/>
                    <a:pt x="621" y="531"/>
                  </a:cubicBezTo>
                  <a:cubicBezTo>
                    <a:pt x="625" y="553"/>
                    <a:pt x="625" y="553"/>
                    <a:pt x="625" y="553"/>
                  </a:cubicBezTo>
                  <a:cubicBezTo>
                    <a:pt x="625" y="553"/>
                    <a:pt x="578" y="560"/>
                    <a:pt x="538" y="602"/>
                  </a:cubicBezTo>
                  <a:cubicBezTo>
                    <a:pt x="515" y="626"/>
                    <a:pt x="499" y="627"/>
                    <a:pt x="487" y="615"/>
                  </a:cubicBezTo>
                  <a:cubicBezTo>
                    <a:pt x="474" y="603"/>
                    <a:pt x="470" y="574"/>
                    <a:pt x="466" y="542"/>
                  </a:cubicBezTo>
                  <a:cubicBezTo>
                    <a:pt x="466" y="539"/>
                    <a:pt x="466" y="539"/>
                    <a:pt x="466" y="539"/>
                  </a:cubicBezTo>
                  <a:cubicBezTo>
                    <a:pt x="465" y="533"/>
                    <a:pt x="467" y="531"/>
                    <a:pt x="467" y="531"/>
                  </a:cubicBezTo>
                  <a:cubicBezTo>
                    <a:pt x="462" y="532"/>
                    <a:pt x="452" y="541"/>
                    <a:pt x="440" y="552"/>
                  </a:cubicBezTo>
                  <a:cubicBezTo>
                    <a:pt x="424" y="566"/>
                    <a:pt x="406" y="583"/>
                    <a:pt x="387" y="590"/>
                  </a:cubicBezTo>
                  <a:cubicBezTo>
                    <a:pt x="370" y="596"/>
                    <a:pt x="361" y="591"/>
                    <a:pt x="356" y="579"/>
                  </a:cubicBezTo>
                  <a:cubicBezTo>
                    <a:pt x="352" y="566"/>
                    <a:pt x="356" y="545"/>
                    <a:pt x="360" y="523"/>
                  </a:cubicBezTo>
                  <a:cubicBezTo>
                    <a:pt x="365" y="501"/>
                    <a:pt x="369" y="477"/>
                    <a:pt x="364" y="472"/>
                  </a:cubicBezTo>
                  <a:cubicBezTo>
                    <a:pt x="361" y="469"/>
                    <a:pt x="341" y="483"/>
                    <a:pt x="322" y="496"/>
                  </a:cubicBezTo>
                  <a:cubicBezTo>
                    <a:pt x="303" y="510"/>
                    <a:pt x="283" y="523"/>
                    <a:pt x="269" y="522"/>
                  </a:cubicBezTo>
                  <a:cubicBezTo>
                    <a:pt x="257" y="520"/>
                    <a:pt x="250" y="511"/>
                    <a:pt x="252" y="489"/>
                  </a:cubicBezTo>
                  <a:cubicBezTo>
                    <a:pt x="255" y="471"/>
                    <a:pt x="259" y="454"/>
                    <a:pt x="263" y="439"/>
                  </a:cubicBezTo>
                  <a:cubicBezTo>
                    <a:pt x="268" y="422"/>
                    <a:pt x="271" y="409"/>
                    <a:pt x="270" y="404"/>
                  </a:cubicBezTo>
                  <a:cubicBezTo>
                    <a:pt x="269" y="401"/>
                    <a:pt x="260" y="403"/>
                    <a:pt x="238" y="411"/>
                  </a:cubicBezTo>
                  <a:cubicBezTo>
                    <a:pt x="224" y="416"/>
                    <a:pt x="213" y="421"/>
                    <a:pt x="204" y="425"/>
                  </a:cubicBezTo>
                  <a:cubicBezTo>
                    <a:pt x="184" y="433"/>
                    <a:pt x="174" y="438"/>
                    <a:pt x="166" y="430"/>
                  </a:cubicBezTo>
                  <a:cubicBezTo>
                    <a:pt x="159" y="423"/>
                    <a:pt x="162" y="412"/>
                    <a:pt x="168" y="392"/>
                  </a:cubicBezTo>
                  <a:cubicBezTo>
                    <a:pt x="171" y="382"/>
                    <a:pt x="175" y="369"/>
                    <a:pt x="179" y="354"/>
                  </a:cubicBezTo>
                  <a:cubicBezTo>
                    <a:pt x="185" y="331"/>
                    <a:pt x="182" y="321"/>
                    <a:pt x="173" y="319"/>
                  </a:cubicBezTo>
                  <a:cubicBezTo>
                    <a:pt x="160" y="316"/>
                    <a:pt x="135" y="322"/>
                    <a:pt x="111" y="329"/>
                  </a:cubicBezTo>
                  <a:cubicBezTo>
                    <a:pt x="96" y="333"/>
                    <a:pt x="81" y="337"/>
                    <a:pt x="67" y="340"/>
                  </a:cubicBezTo>
                  <a:cubicBezTo>
                    <a:pt x="43" y="343"/>
                    <a:pt x="33" y="340"/>
                    <a:pt x="31" y="327"/>
                  </a:cubicBezTo>
                  <a:cubicBezTo>
                    <a:pt x="29" y="317"/>
                    <a:pt x="38" y="304"/>
                    <a:pt x="52" y="285"/>
                  </a:cubicBezTo>
                  <a:cubicBezTo>
                    <a:pt x="66" y="265"/>
                    <a:pt x="86" y="238"/>
                    <a:pt x="103" y="203"/>
                  </a:cubicBezTo>
                  <a:cubicBezTo>
                    <a:pt x="123" y="162"/>
                    <a:pt x="124" y="147"/>
                    <a:pt x="115" y="143"/>
                  </a:cubicBezTo>
                  <a:cubicBezTo>
                    <a:pt x="107" y="139"/>
                    <a:pt x="90" y="139"/>
                    <a:pt x="70" y="140"/>
                  </a:cubicBezTo>
                  <a:cubicBezTo>
                    <a:pt x="62" y="140"/>
                    <a:pt x="54" y="140"/>
                    <a:pt x="47" y="140"/>
                  </a:cubicBezTo>
                  <a:cubicBezTo>
                    <a:pt x="34" y="140"/>
                    <a:pt x="24" y="138"/>
                    <a:pt x="17" y="133"/>
                  </a:cubicBezTo>
                  <a:cubicBezTo>
                    <a:pt x="7" y="126"/>
                    <a:pt x="2" y="116"/>
                    <a:pt x="1" y="104"/>
                  </a:cubicBezTo>
                  <a:cubicBezTo>
                    <a:pt x="0" y="97"/>
                    <a:pt x="1" y="89"/>
                    <a:pt x="4" y="81"/>
                  </a:cubicBezTo>
                  <a:cubicBezTo>
                    <a:pt x="26" y="54"/>
                    <a:pt x="57" y="26"/>
                    <a:pt x="87" y="0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7" name="í$ľíďe"/>
            <p:cNvSpPr/>
            <p:nvPr>
              <p:custDataLst>
                <p:tags r:id="rId46"/>
              </p:custDataLst>
            </p:nvPr>
          </p:nvSpPr>
          <p:spPr bwMode="auto">
            <a:xfrm>
              <a:off x="4470401" y="2493963"/>
              <a:ext cx="168275" cy="233363"/>
            </a:xfrm>
            <a:custGeom>
              <a:avLst/>
              <a:gdLst>
                <a:gd name="T0" fmla="*/ 88 w 88"/>
                <a:gd name="T1" fmla="*/ 1 h 122"/>
                <a:gd name="T2" fmla="*/ 28 w 88"/>
                <a:gd name="T3" fmla="*/ 77 h 122"/>
                <a:gd name="T4" fmla="*/ 23 w 88"/>
                <a:gd name="T5" fmla="*/ 94 h 122"/>
                <a:gd name="T6" fmla="*/ 6 w 88"/>
                <a:gd name="T7" fmla="*/ 122 h 122"/>
                <a:gd name="T8" fmla="*/ 1 w 88"/>
                <a:gd name="T9" fmla="*/ 104 h 122"/>
                <a:gd name="T10" fmla="*/ 4 w 88"/>
                <a:gd name="T11" fmla="*/ 81 h 122"/>
                <a:gd name="T12" fmla="*/ 6 w 88"/>
                <a:gd name="T13" fmla="*/ 78 h 122"/>
                <a:gd name="T14" fmla="*/ 7 w 88"/>
                <a:gd name="T15" fmla="*/ 76 h 122"/>
                <a:gd name="T16" fmla="*/ 10 w 88"/>
                <a:gd name="T17" fmla="*/ 73 h 122"/>
                <a:gd name="T18" fmla="*/ 12 w 88"/>
                <a:gd name="T19" fmla="*/ 71 h 122"/>
                <a:gd name="T20" fmla="*/ 14 w 88"/>
                <a:gd name="T21" fmla="*/ 68 h 122"/>
                <a:gd name="T22" fmla="*/ 16 w 88"/>
                <a:gd name="T23" fmla="*/ 66 h 122"/>
                <a:gd name="T24" fmla="*/ 19 w 88"/>
                <a:gd name="T25" fmla="*/ 63 h 122"/>
                <a:gd name="T26" fmla="*/ 21 w 88"/>
                <a:gd name="T27" fmla="*/ 62 h 122"/>
                <a:gd name="T28" fmla="*/ 24 w 88"/>
                <a:gd name="T29" fmla="*/ 58 h 122"/>
                <a:gd name="T30" fmla="*/ 25 w 88"/>
                <a:gd name="T31" fmla="*/ 57 h 122"/>
                <a:gd name="T32" fmla="*/ 29 w 88"/>
                <a:gd name="T33" fmla="*/ 53 h 122"/>
                <a:gd name="T34" fmla="*/ 30 w 88"/>
                <a:gd name="T35" fmla="*/ 52 h 122"/>
                <a:gd name="T36" fmla="*/ 33 w 88"/>
                <a:gd name="T37" fmla="*/ 49 h 122"/>
                <a:gd name="T38" fmla="*/ 35 w 88"/>
                <a:gd name="T39" fmla="*/ 47 h 122"/>
                <a:gd name="T40" fmla="*/ 38 w 88"/>
                <a:gd name="T41" fmla="*/ 44 h 122"/>
                <a:gd name="T42" fmla="*/ 40 w 88"/>
                <a:gd name="T43" fmla="*/ 42 h 122"/>
                <a:gd name="T44" fmla="*/ 44 w 88"/>
                <a:gd name="T45" fmla="*/ 39 h 122"/>
                <a:gd name="T46" fmla="*/ 45 w 88"/>
                <a:gd name="T47" fmla="*/ 38 h 122"/>
                <a:gd name="T48" fmla="*/ 49 w 88"/>
                <a:gd name="T49" fmla="*/ 34 h 122"/>
                <a:gd name="T50" fmla="*/ 50 w 88"/>
                <a:gd name="T51" fmla="*/ 33 h 122"/>
                <a:gd name="T52" fmla="*/ 54 w 88"/>
                <a:gd name="T53" fmla="*/ 29 h 122"/>
                <a:gd name="T54" fmla="*/ 55 w 88"/>
                <a:gd name="T55" fmla="*/ 28 h 122"/>
                <a:gd name="T56" fmla="*/ 60 w 88"/>
                <a:gd name="T57" fmla="*/ 24 h 122"/>
                <a:gd name="T58" fmla="*/ 60 w 88"/>
                <a:gd name="T59" fmla="*/ 23 h 122"/>
                <a:gd name="T60" fmla="*/ 82 w 88"/>
                <a:gd name="T61" fmla="*/ 5 h 122"/>
                <a:gd name="T62" fmla="*/ 82 w 88"/>
                <a:gd name="T63" fmla="*/ 5 h 122"/>
                <a:gd name="T64" fmla="*/ 87 w 88"/>
                <a:gd name="T65" fmla="*/ 0 h 122"/>
                <a:gd name="T66" fmla="*/ 88 w 88"/>
                <a:gd name="T67" fmla="*/ 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8" h="122">
                  <a:moveTo>
                    <a:pt x="88" y="1"/>
                  </a:moveTo>
                  <a:cubicBezTo>
                    <a:pt x="61" y="24"/>
                    <a:pt x="39" y="53"/>
                    <a:pt x="28" y="77"/>
                  </a:cubicBezTo>
                  <a:cubicBezTo>
                    <a:pt x="26" y="83"/>
                    <a:pt x="24" y="88"/>
                    <a:pt x="23" y="94"/>
                  </a:cubicBezTo>
                  <a:cubicBezTo>
                    <a:pt x="17" y="103"/>
                    <a:pt x="11" y="113"/>
                    <a:pt x="6" y="122"/>
                  </a:cubicBezTo>
                  <a:cubicBezTo>
                    <a:pt x="3" y="117"/>
                    <a:pt x="1" y="111"/>
                    <a:pt x="1" y="104"/>
                  </a:cubicBezTo>
                  <a:cubicBezTo>
                    <a:pt x="0" y="97"/>
                    <a:pt x="1" y="89"/>
                    <a:pt x="4" y="81"/>
                  </a:cubicBezTo>
                  <a:cubicBezTo>
                    <a:pt x="4" y="80"/>
                    <a:pt x="5" y="79"/>
                    <a:pt x="6" y="78"/>
                  </a:cubicBezTo>
                  <a:cubicBezTo>
                    <a:pt x="6" y="77"/>
                    <a:pt x="7" y="77"/>
                    <a:pt x="7" y="76"/>
                  </a:cubicBezTo>
                  <a:cubicBezTo>
                    <a:pt x="8" y="75"/>
                    <a:pt x="9" y="74"/>
                    <a:pt x="10" y="73"/>
                  </a:cubicBezTo>
                  <a:cubicBezTo>
                    <a:pt x="11" y="73"/>
                    <a:pt x="11" y="72"/>
                    <a:pt x="12" y="71"/>
                  </a:cubicBezTo>
                  <a:cubicBezTo>
                    <a:pt x="13" y="70"/>
                    <a:pt x="13" y="69"/>
                    <a:pt x="14" y="68"/>
                  </a:cubicBezTo>
                  <a:cubicBezTo>
                    <a:pt x="15" y="68"/>
                    <a:pt x="16" y="67"/>
                    <a:pt x="16" y="66"/>
                  </a:cubicBezTo>
                  <a:cubicBezTo>
                    <a:pt x="17" y="65"/>
                    <a:pt x="18" y="64"/>
                    <a:pt x="19" y="63"/>
                  </a:cubicBezTo>
                  <a:cubicBezTo>
                    <a:pt x="20" y="63"/>
                    <a:pt x="20" y="62"/>
                    <a:pt x="21" y="62"/>
                  </a:cubicBezTo>
                  <a:cubicBezTo>
                    <a:pt x="22" y="61"/>
                    <a:pt x="23" y="59"/>
                    <a:pt x="24" y="58"/>
                  </a:cubicBezTo>
                  <a:cubicBezTo>
                    <a:pt x="24" y="58"/>
                    <a:pt x="25" y="57"/>
                    <a:pt x="25" y="57"/>
                  </a:cubicBezTo>
                  <a:cubicBezTo>
                    <a:pt x="26" y="56"/>
                    <a:pt x="27" y="55"/>
                    <a:pt x="29" y="53"/>
                  </a:cubicBezTo>
                  <a:cubicBezTo>
                    <a:pt x="29" y="53"/>
                    <a:pt x="29" y="53"/>
                    <a:pt x="30" y="52"/>
                  </a:cubicBezTo>
                  <a:cubicBezTo>
                    <a:pt x="31" y="51"/>
                    <a:pt x="32" y="50"/>
                    <a:pt x="33" y="49"/>
                  </a:cubicBezTo>
                  <a:cubicBezTo>
                    <a:pt x="34" y="48"/>
                    <a:pt x="34" y="48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9" y="43"/>
                    <a:pt x="39" y="43"/>
                    <a:pt x="40" y="42"/>
                  </a:cubicBezTo>
                  <a:cubicBezTo>
                    <a:pt x="41" y="41"/>
                    <a:pt x="42" y="40"/>
                    <a:pt x="44" y="39"/>
                  </a:cubicBezTo>
                  <a:cubicBezTo>
                    <a:pt x="44" y="38"/>
                    <a:pt x="44" y="38"/>
                    <a:pt x="45" y="38"/>
                  </a:cubicBezTo>
                  <a:cubicBezTo>
                    <a:pt x="46" y="36"/>
                    <a:pt x="47" y="35"/>
                    <a:pt x="49" y="34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1" y="32"/>
                    <a:pt x="53" y="30"/>
                    <a:pt x="54" y="29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7" y="27"/>
                    <a:pt x="58" y="25"/>
                    <a:pt x="60" y="24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7" y="17"/>
                    <a:pt x="74" y="11"/>
                    <a:pt x="82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4" y="3"/>
                    <a:pt x="86" y="2"/>
                    <a:pt x="87" y="0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8" name="îṧľíḍè"/>
            <p:cNvSpPr/>
            <p:nvPr>
              <p:custDataLst>
                <p:tags r:id="rId47"/>
              </p:custDataLst>
            </p:nvPr>
          </p:nvSpPr>
          <p:spPr bwMode="auto">
            <a:xfrm>
              <a:off x="5348288" y="3462338"/>
              <a:ext cx="315913" cy="173038"/>
            </a:xfrm>
            <a:custGeom>
              <a:avLst/>
              <a:gdLst>
                <a:gd name="T0" fmla="*/ 0 w 166"/>
                <a:gd name="T1" fmla="*/ 3 h 91"/>
                <a:gd name="T2" fmla="*/ 5 w 166"/>
                <a:gd name="T3" fmla="*/ 2 h 91"/>
                <a:gd name="T4" fmla="*/ 29 w 166"/>
                <a:gd name="T5" fmla="*/ 29 h 91"/>
                <a:gd name="T6" fmla="*/ 30 w 166"/>
                <a:gd name="T7" fmla="*/ 33 h 91"/>
                <a:gd name="T8" fmla="*/ 30 w 166"/>
                <a:gd name="T9" fmla="*/ 40 h 91"/>
                <a:gd name="T10" fmla="*/ 0 w 166"/>
                <a:gd name="T11" fmla="*/ 3 h 91"/>
                <a:gd name="T12" fmla="*/ 66 w 166"/>
                <a:gd name="T13" fmla="*/ 76 h 91"/>
                <a:gd name="T14" fmla="*/ 162 w 166"/>
                <a:gd name="T15" fmla="*/ 24 h 91"/>
                <a:gd name="T16" fmla="*/ 166 w 166"/>
                <a:gd name="T17" fmla="*/ 46 h 91"/>
                <a:gd name="T18" fmla="*/ 83 w 166"/>
                <a:gd name="T19" fmla="*/ 91 h 91"/>
                <a:gd name="T20" fmla="*/ 66 w 166"/>
                <a:gd name="T21" fmla="*/ 7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91">
                  <a:moveTo>
                    <a:pt x="0" y="3"/>
                  </a:moveTo>
                  <a:cubicBezTo>
                    <a:pt x="2" y="3"/>
                    <a:pt x="3" y="2"/>
                    <a:pt x="5" y="2"/>
                  </a:cubicBezTo>
                  <a:cubicBezTo>
                    <a:pt x="18" y="0"/>
                    <a:pt x="26" y="8"/>
                    <a:pt x="29" y="29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5"/>
                    <a:pt x="30" y="38"/>
                    <a:pt x="30" y="40"/>
                  </a:cubicBezTo>
                  <a:cubicBezTo>
                    <a:pt x="20" y="28"/>
                    <a:pt x="9" y="16"/>
                    <a:pt x="0" y="3"/>
                  </a:cubicBezTo>
                  <a:close/>
                  <a:moveTo>
                    <a:pt x="66" y="76"/>
                  </a:moveTo>
                  <a:cubicBezTo>
                    <a:pt x="111" y="32"/>
                    <a:pt x="162" y="24"/>
                    <a:pt x="162" y="24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6" y="46"/>
                    <a:pt x="122" y="53"/>
                    <a:pt x="83" y="91"/>
                  </a:cubicBezTo>
                  <a:cubicBezTo>
                    <a:pt x="77" y="86"/>
                    <a:pt x="72" y="81"/>
                    <a:pt x="66" y="76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9" name="ï$liḓé"/>
            <p:cNvSpPr/>
            <p:nvPr>
              <p:custDataLst>
                <p:tags r:id="rId48"/>
              </p:custDataLst>
            </p:nvPr>
          </p:nvSpPr>
          <p:spPr bwMode="auto">
            <a:xfrm>
              <a:off x="6108701" y="3224213"/>
              <a:ext cx="1284288" cy="1409700"/>
            </a:xfrm>
            <a:custGeom>
              <a:avLst/>
              <a:gdLst>
                <a:gd name="T0" fmla="*/ 261 w 672"/>
                <a:gd name="T1" fmla="*/ 198 h 739"/>
                <a:gd name="T2" fmla="*/ 622 w 672"/>
                <a:gd name="T3" fmla="*/ 29 h 739"/>
                <a:gd name="T4" fmla="*/ 497 w 672"/>
                <a:gd name="T5" fmla="*/ 192 h 739"/>
                <a:gd name="T6" fmla="*/ 603 w 672"/>
                <a:gd name="T7" fmla="*/ 280 h 739"/>
                <a:gd name="T8" fmla="*/ 481 w 672"/>
                <a:gd name="T9" fmla="*/ 418 h 739"/>
                <a:gd name="T10" fmla="*/ 594 w 672"/>
                <a:gd name="T11" fmla="*/ 497 h 739"/>
                <a:gd name="T12" fmla="*/ 481 w 672"/>
                <a:gd name="T13" fmla="*/ 588 h 739"/>
                <a:gd name="T14" fmla="*/ 594 w 672"/>
                <a:gd name="T15" fmla="*/ 695 h 739"/>
                <a:gd name="T16" fmla="*/ 299 w 672"/>
                <a:gd name="T17" fmla="*/ 720 h 739"/>
                <a:gd name="T18" fmla="*/ 22 w 672"/>
                <a:gd name="T19" fmla="*/ 560 h 739"/>
                <a:gd name="T20" fmla="*/ 261 w 672"/>
                <a:gd name="T21" fmla="*/ 1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2" h="739">
                  <a:moveTo>
                    <a:pt x="261" y="198"/>
                  </a:moveTo>
                  <a:cubicBezTo>
                    <a:pt x="383" y="73"/>
                    <a:pt x="572" y="0"/>
                    <a:pt x="622" y="29"/>
                  </a:cubicBezTo>
                  <a:cubicBezTo>
                    <a:pt x="672" y="57"/>
                    <a:pt x="484" y="139"/>
                    <a:pt x="497" y="192"/>
                  </a:cubicBezTo>
                  <a:cubicBezTo>
                    <a:pt x="509" y="246"/>
                    <a:pt x="622" y="205"/>
                    <a:pt x="603" y="280"/>
                  </a:cubicBezTo>
                  <a:cubicBezTo>
                    <a:pt x="584" y="355"/>
                    <a:pt x="418" y="387"/>
                    <a:pt x="481" y="418"/>
                  </a:cubicBezTo>
                  <a:cubicBezTo>
                    <a:pt x="544" y="450"/>
                    <a:pt x="644" y="450"/>
                    <a:pt x="594" y="497"/>
                  </a:cubicBezTo>
                  <a:cubicBezTo>
                    <a:pt x="544" y="544"/>
                    <a:pt x="446" y="553"/>
                    <a:pt x="481" y="588"/>
                  </a:cubicBezTo>
                  <a:cubicBezTo>
                    <a:pt x="515" y="622"/>
                    <a:pt x="622" y="666"/>
                    <a:pt x="594" y="695"/>
                  </a:cubicBezTo>
                  <a:cubicBezTo>
                    <a:pt x="566" y="723"/>
                    <a:pt x="393" y="739"/>
                    <a:pt x="299" y="720"/>
                  </a:cubicBezTo>
                  <a:cubicBezTo>
                    <a:pt x="204" y="701"/>
                    <a:pt x="44" y="635"/>
                    <a:pt x="22" y="560"/>
                  </a:cubicBezTo>
                  <a:cubicBezTo>
                    <a:pt x="0" y="484"/>
                    <a:pt x="120" y="217"/>
                    <a:pt x="261" y="198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0" name="iṣḻïḓe"/>
            <p:cNvSpPr/>
            <p:nvPr>
              <p:custDataLst>
                <p:tags r:id="rId49"/>
              </p:custDataLst>
            </p:nvPr>
          </p:nvSpPr>
          <p:spPr bwMode="auto">
            <a:xfrm>
              <a:off x="6127751" y="3327400"/>
              <a:ext cx="884238" cy="1290638"/>
            </a:xfrm>
            <a:custGeom>
              <a:avLst/>
              <a:gdLst>
                <a:gd name="T0" fmla="*/ 251 w 463"/>
                <a:gd name="T1" fmla="*/ 144 h 676"/>
                <a:gd name="T2" fmla="*/ 463 w 463"/>
                <a:gd name="T3" fmla="*/ 0 h 676"/>
                <a:gd name="T4" fmla="*/ 331 w 463"/>
                <a:gd name="T5" fmla="*/ 225 h 676"/>
                <a:gd name="T6" fmla="*/ 243 w 463"/>
                <a:gd name="T7" fmla="*/ 392 h 676"/>
                <a:gd name="T8" fmla="*/ 272 w 463"/>
                <a:gd name="T9" fmla="*/ 447 h 676"/>
                <a:gd name="T10" fmla="*/ 378 w 463"/>
                <a:gd name="T11" fmla="*/ 618 h 676"/>
                <a:gd name="T12" fmla="*/ 443 w 463"/>
                <a:gd name="T13" fmla="*/ 672 h 676"/>
                <a:gd name="T14" fmla="*/ 289 w 463"/>
                <a:gd name="T15" fmla="*/ 666 h 676"/>
                <a:gd name="T16" fmla="*/ 104 w 463"/>
                <a:gd name="T17" fmla="*/ 597 h 676"/>
                <a:gd name="T18" fmla="*/ 45 w 463"/>
                <a:gd name="T19" fmla="*/ 533 h 676"/>
                <a:gd name="T20" fmla="*/ 10 w 463"/>
                <a:gd name="T21" fmla="*/ 495 h 676"/>
                <a:gd name="T22" fmla="*/ 251 w 463"/>
                <a:gd name="T23" fmla="*/ 144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3" h="676">
                  <a:moveTo>
                    <a:pt x="251" y="144"/>
                  </a:moveTo>
                  <a:cubicBezTo>
                    <a:pt x="313" y="80"/>
                    <a:pt x="393" y="30"/>
                    <a:pt x="463" y="0"/>
                  </a:cubicBezTo>
                  <a:cubicBezTo>
                    <a:pt x="390" y="82"/>
                    <a:pt x="277" y="171"/>
                    <a:pt x="331" y="225"/>
                  </a:cubicBezTo>
                  <a:cubicBezTo>
                    <a:pt x="387" y="282"/>
                    <a:pt x="243" y="319"/>
                    <a:pt x="243" y="392"/>
                  </a:cubicBezTo>
                  <a:cubicBezTo>
                    <a:pt x="243" y="419"/>
                    <a:pt x="256" y="437"/>
                    <a:pt x="272" y="447"/>
                  </a:cubicBezTo>
                  <a:cubicBezTo>
                    <a:pt x="422" y="546"/>
                    <a:pt x="191" y="473"/>
                    <a:pt x="378" y="618"/>
                  </a:cubicBezTo>
                  <a:cubicBezTo>
                    <a:pt x="404" y="638"/>
                    <a:pt x="425" y="656"/>
                    <a:pt x="443" y="672"/>
                  </a:cubicBezTo>
                  <a:cubicBezTo>
                    <a:pt x="389" y="676"/>
                    <a:pt x="331" y="674"/>
                    <a:pt x="289" y="666"/>
                  </a:cubicBezTo>
                  <a:cubicBezTo>
                    <a:pt x="236" y="655"/>
                    <a:pt x="163" y="630"/>
                    <a:pt x="104" y="597"/>
                  </a:cubicBezTo>
                  <a:cubicBezTo>
                    <a:pt x="73" y="574"/>
                    <a:pt x="52" y="552"/>
                    <a:pt x="45" y="533"/>
                  </a:cubicBezTo>
                  <a:cubicBezTo>
                    <a:pt x="39" y="517"/>
                    <a:pt x="26" y="505"/>
                    <a:pt x="10" y="495"/>
                  </a:cubicBezTo>
                  <a:cubicBezTo>
                    <a:pt x="0" y="409"/>
                    <a:pt x="115" y="162"/>
                    <a:pt x="251" y="144"/>
                  </a:cubicBezTo>
                  <a:close/>
                </a:path>
              </a:pathLst>
            </a:custGeom>
            <a:solidFill>
              <a:srgbClr val="BE1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1" name="iś1íḍê"/>
            <p:cNvSpPr/>
            <p:nvPr>
              <p:custDataLst>
                <p:tags r:id="rId50"/>
              </p:custDataLst>
            </p:nvPr>
          </p:nvSpPr>
          <p:spPr bwMode="auto">
            <a:xfrm>
              <a:off x="6796088" y="3290888"/>
              <a:ext cx="342900" cy="1320800"/>
            </a:xfrm>
            <a:custGeom>
              <a:avLst/>
              <a:gdLst>
                <a:gd name="T0" fmla="*/ 140 w 179"/>
                <a:gd name="T1" fmla="*/ 8 h 692"/>
                <a:gd name="T2" fmla="*/ 163 w 179"/>
                <a:gd name="T3" fmla="*/ 0 h 692"/>
                <a:gd name="T4" fmla="*/ 97 w 179"/>
                <a:gd name="T5" fmla="*/ 115 h 692"/>
                <a:gd name="T6" fmla="*/ 75 w 179"/>
                <a:gd name="T7" fmla="*/ 201 h 692"/>
                <a:gd name="T8" fmla="*/ 125 w 179"/>
                <a:gd name="T9" fmla="*/ 218 h 692"/>
                <a:gd name="T10" fmla="*/ 165 w 179"/>
                <a:gd name="T11" fmla="*/ 230 h 692"/>
                <a:gd name="T12" fmla="*/ 172 w 179"/>
                <a:gd name="T13" fmla="*/ 259 h 692"/>
                <a:gd name="T14" fmla="*/ 90 w 179"/>
                <a:gd name="T15" fmla="*/ 325 h 692"/>
                <a:gd name="T16" fmla="*/ 25 w 179"/>
                <a:gd name="T17" fmla="*/ 374 h 692"/>
                <a:gd name="T18" fmla="*/ 78 w 179"/>
                <a:gd name="T19" fmla="*/ 396 h 692"/>
                <a:gd name="T20" fmla="*/ 147 w 179"/>
                <a:gd name="T21" fmla="*/ 426 h 692"/>
                <a:gd name="T22" fmla="*/ 164 w 179"/>
                <a:gd name="T23" fmla="*/ 474 h 692"/>
                <a:gd name="T24" fmla="*/ 105 w 179"/>
                <a:gd name="T25" fmla="*/ 519 h 692"/>
                <a:gd name="T26" fmla="*/ 59 w 179"/>
                <a:gd name="T27" fmla="*/ 550 h 692"/>
                <a:gd name="T28" fmla="*/ 72 w 179"/>
                <a:gd name="T29" fmla="*/ 588 h 692"/>
                <a:gd name="T30" fmla="*/ 130 w 179"/>
                <a:gd name="T31" fmla="*/ 625 h 692"/>
                <a:gd name="T32" fmla="*/ 161 w 179"/>
                <a:gd name="T33" fmla="*/ 649 h 692"/>
                <a:gd name="T34" fmla="*/ 133 w 179"/>
                <a:gd name="T35" fmla="*/ 688 h 692"/>
                <a:gd name="T36" fmla="*/ 73 w 179"/>
                <a:gd name="T37" fmla="*/ 692 h 692"/>
                <a:gd name="T38" fmla="*/ 141 w 179"/>
                <a:gd name="T39" fmla="*/ 658 h 692"/>
                <a:gd name="T40" fmla="*/ 119 w 179"/>
                <a:gd name="T41" fmla="*/ 645 h 692"/>
                <a:gd name="T42" fmla="*/ 58 w 179"/>
                <a:gd name="T43" fmla="*/ 605 h 692"/>
                <a:gd name="T44" fmla="*/ 42 w 179"/>
                <a:gd name="T45" fmla="*/ 536 h 692"/>
                <a:gd name="T46" fmla="*/ 94 w 179"/>
                <a:gd name="T47" fmla="*/ 499 h 692"/>
                <a:gd name="T48" fmla="*/ 145 w 179"/>
                <a:gd name="T49" fmla="*/ 462 h 692"/>
                <a:gd name="T50" fmla="*/ 135 w 179"/>
                <a:gd name="T51" fmla="*/ 444 h 692"/>
                <a:gd name="T52" fmla="*/ 71 w 179"/>
                <a:gd name="T53" fmla="*/ 417 h 692"/>
                <a:gd name="T54" fmla="*/ 3 w 179"/>
                <a:gd name="T55" fmla="*/ 371 h 692"/>
                <a:gd name="T56" fmla="*/ 77 w 179"/>
                <a:gd name="T57" fmla="*/ 307 h 692"/>
                <a:gd name="T58" fmla="*/ 153 w 179"/>
                <a:gd name="T59" fmla="*/ 249 h 692"/>
                <a:gd name="T60" fmla="*/ 120 w 179"/>
                <a:gd name="T61" fmla="*/ 239 h 692"/>
                <a:gd name="T62" fmla="*/ 62 w 179"/>
                <a:gd name="T63" fmla="*/ 218 h 692"/>
                <a:gd name="T64" fmla="*/ 79 w 179"/>
                <a:gd name="T65" fmla="*/ 102 h 692"/>
                <a:gd name="T66" fmla="*/ 140 w 179"/>
                <a:gd name="T67" fmla="*/ 8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9" h="692">
                  <a:moveTo>
                    <a:pt x="140" y="8"/>
                  </a:moveTo>
                  <a:cubicBezTo>
                    <a:pt x="148" y="5"/>
                    <a:pt x="155" y="3"/>
                    <a:pt x="163" y="0"/>
                  </a:cubicBezTo>
                  <a:cubicBezTo>
                    <a:pt x="161" y="23"/>
                    <a:pt x="138" y="59"/>
                    <a:pt x="97" y="115"/>
                  </a:cubicBezTo>
                  <a:cubicBezTo>
                    <a:pt x="58" y="166"/>
                    <a:pt x="60" y="189"/>
                    <a:pt x="75" y="201"/>
                  </a:cubicBezTo>
                  <a:cubicBezTo>
                    <a:pt x="87" y="209"/>
                    <a:pt x="107" y="214"/>
                    <a:pt x="125" y="218"/>
                  </a:cubicBezTo>
                  <a:cubicBezTo>
                    <a:pt x="140" y="221"/>
                    <a:pt x="154" y="224"/>
                    <a:pt x="165" y="230"/>
                  </a:cubicBezTo>
                  <a:cubicBezTo>
                    <a:pt x="178" y="237"/>
                    <a:pt x="179" y="247"/>
                    <a:pt x="172" y="259"/>
                  </a:cubicBezTo>
                  <a:cubicBezTo>
                    <a:pt x="162" y="278"/>
                    <a:pt x="125" y="302"/>
                    <a:pt x="90" y="325"/>
                  </a:cubicBezTo>
                  <a:cubicBezTo>
                    <a:pt x="57" y="347"/>
                    <a:pt x="26" y="367"/>
                    <a:pt x="25" y="374"/>
                  </a:cubicBezTo>
                  <a:cubicBezTo>
                    <a:pt x="25" y="376"/>
                    <a:pt x="50" y="385"/>
                    <a:pt x="78" y="396"/>
                  </a:cubicBezTo>
                  <a:cubicBezTo>
                    <a:pt x="103" y="405"/>
                    <a:pt x="129" y="414"/>
                    <a:pt x="147" y="426"/>
                  </a:cubicBezTo>
                  <a:cubicBezTo>
                    <a:pt x="167" y="439"/>
                    <a:pt x="177" y="455"/>
                    <a:pt x="164" y="474"/>
                  </a:cubicBezTo>
                  <a:cubicBezTo>
                    <a:pt x="152" y="492"/>
                    <a:pt x="128" y="505"/>
                    <a:pt x="105" y="519"/>
                  </a:cubicBezTo>
                  <a:cubicBezTo>
                    <a:pt x="86" y="529"/>
                    <a:pt x="68" y="539"/>
                    <a:pt x="59" y="550"/>
                  </a:cubicBezTo>
                  <a:cubicBezTo>
                    <a:pt x="51" y="560"/>
                    <a:pt x="52" y="571"/>
                    <a:pt x="72" y="588"/>
                  </a:cubicBezTo>
                  <a:cubicBezTo>
                    <a:pt x="93" y="606"/>
                    <a:pt x="114" y="617"/>
                    <a:pt x="130" y="625"/>
                  </a:cubicBezTo>
                  <a:cubicBezTo>
                    <a:pt x="146" y="634"/>
                    <a:pt x="157" y="640"/>
                    <a:pt x="161" y="649"/>
                  </a:cubicBezTo>
                  <a:cubicBezTo>
                    <a:pt x="167" y="662"/>
                    <a:pt x="159" y="673"/>
                    <a:pt x="133" y="688"/>
                  </a:cubicBezTo>
                  <a:cubicBezTo>
                    <a:pt x="114" y="690"/>
                    <a:pt x="93" y="692"/>
                    <a:pt x="73" y="692"/>
                  </a:cubicBezTo>
                  <a:cubicBezTo>
                    <a:pt x="125" y="669"/>
                    <a:pt x="142" y="661"/>
                    <a:pt x="141" y="658"/>
                  </a:cubicBezTo>
                  <a:cubicBezTo>
                    <a:pt x="140" y="656"/>
                    <a:pt x="131" y="651"/>
                    <a:pt x="119" y="645"/>
                  </a:cubicBezTo>
                  <a:cubicBezTo>
                    <a:pt x="103" y="636"/>
                    <a:pt x="81" y="624"/>
                    <a:pt x="58" y="605"/>
                  </a:cubicBezTo>
                  <a:cubicBezTo>
                    <a:pt x="25" y="578"/>
                    <a:pt x="25" y="555"/>
                    <a:pt x="42" y="536"/>
                  </a:cubicBezTo>
                  <a:cubicBezTo>
                    <a:pt x="53" y="522"/>
                    <a:pt x="73" y="511"/>
                    <a:pt x="94" y="499"/>
                  </a:cubicBezTo>
                  <a:cubicBezTo>
                    <a:pt x="115" y="487"/>
                    <a:pt x="136" y="475"/>
                    <a:pt x="145" y="462"/>
                  </a:cubicBezTo>
                  <a:cubicBezTo>
                    <a:pt x="149" y="456"/>
                    <a:pt x="144" y="450"/>
                    <a:pt x="135" y="444"/>
                  </a:cubicBezTo>
                  <a:cubicBezTo>
                    <a:pt x="119" y="434"/>
                    <a:pt x="94" y="425"/>
                    <a:pt x="71" y="417"/>
                  </a:cubicBezTo>
                  <a:cubicBezTo>
                    <a:pt x="34" y="403"/>
                    <a:pt x="0" y="391"/>
                    <a:pt x="3" y="371"/>
                  </a:cubicBezTo>
                  <a:cubicBezTo>
                    <a:pt x="5" y="354"/>
                    <a:pt x="41" y="331"/>
                    <a:pt x="77" y="307"/>
                  </a:cubicBezTo>
                  <a:cubicBezTo>
                    <a:pt x="111" y="285"/>
                    <a:pt x="145" y="262"/>
                    <a:pt x="153" y="249"/>
                  </a:cubicBezTo>
                  <a:cubicBezTo>
                    <a:pt x="145" y="245"/>
                    <a:pt x="133" y="242"/>
                    <a:pt x="120" y="239"/>
                  </a:cubicBezTo>
                  <a:cubicBezTo>
                    <a:pt x="100" y="235"/>
                    <a:pt x="77" y="230"/>
                    <a:pt x="62" y="218"/>
                  </a:cubicBezTo>
                  <a:cubicBezTo>
                    <a:pt x="36" y="199"/>
                    <a:pt x="30" y="167"/>
                    <a:pt x="79" y="102"/>
                  </a:cubicBezTo>
                  <a:cubicBezTo>
                    <a:pt x="113" y="56"/>
                    <a:pt x="134" y="25"/>
                    <a:pt x="140" y="8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2" name="îSḻíḍé"/>
            <p:cNvSpPr/>
            <p:nvPr>
              <p:custDataLst>
                <p:tags r:id="rId51"/>
              </p:custDataLst>
            </p:nvPr>
          </p:nvSpPr>
          <p:spPr bwMode="auto">
            <a:xfrm>
              <a:off x="6108701" y="3378200"/>
              <a:ext cx="800100" cy="1108075"/>
            </a:xfrm>
            <a:custGeom>
              <a:avLst/>
              <a:gdLst>
                <a:gd name="T0" fmla="*/ 261 w 419"/>
                <a:gd name="T1" fmla="*/ 117 h 580"/>
                <a:gd name="T2" fmla="*/ 419 w 419"/>
                <a:gd name="T3" fmla="*/ 0 h 580"/>
                <a:gd name="T4" fmla="*/ 353 w 419"/>
                <a:gd name="T5" fmla="*/ 114 h 580"/>
                <a:gd name="T6" fmla="*/ 193 w 419"/>
                <a:gd name="T7" fmla="*/ 303 h 580"/>
                <a:gd name="T8" fmla="*/ 215 w 419"/>
                <a:gd name="T9" fmla="*/ 532 h 580"/>
                <a:gd name="T10" fmla="*/ 133 w 419"/>
                <a:gd name="T11" fmla="*/ 580 h 580"/>
                <a:gd name="T12" fmla="*/ 22 w 419"/>
                <a:gd name="T13" fmla="*/ 479 h 580"/>
                <a:gd name="T14" fmla="*/ 261 w 419"/>
                <a:gd name="T15" fmla="*/ 117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9" h="580">
                  <a:moveTo>
                    <a:pt x="261" y="117"/>
                  </a:moveTo>
                  <a:cubicBezTo>
                    <a:pt x="308" y="69"/>
                    <a:pt x="364" y="29"/>
                    <a:pt x="419" y="0"/>
                  </a:cubicBezTo>
                  <a:cubicBezTo>
                    <a:pt x="402" y="37"/>
                    <a:pt x="381" y="77"/>
                    <a:pt x="353" y="114"/>
                  </a:cubicBezTo>
                  <a:cubicBezTo>
                    <a:pt x="246" y="256"/>
                    <a:pt x="196" y="221"/>
                    <a:pt x="193" y="303"/>
                  </a:cubicBezTo>
                  <a:cubicBezTo>
                    <a:pt x="189" y="384"/>
                    <a:pt x="215" y="532"/>
                    <a:pt x="215" y="532"/>
                  </a:cubicBezTo>
                  <a:cubicBezTo>
                    <a:pt x="193" y="552"/>
                    <a:pt x="165" y="568"/>
                    <a:pt x="133" y="580"/>
                  </a:cubicBezTo>
                  <a:cubicBezTo>
                    <a:pt x="78" y="551"/>
                    <a:pt x="33" y="516"/>
                    <a:pt x="22" y="479"/>
                  </a:cubicBezTo>
                  <a:cubicBezTo>
                    <a:pt x="0" y="403"/>
                    <a:pt x="120" y="136"/>
                    <a:pt x="261" y="117"/>
                  </a:cubicBezTo>
                  <a:close/>
                </a:path>
              </a:pathLst>
            </a:custGeom>
            <a:solidFill>
              <a:srgbClr val="BB1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3" name="ï$ḷidè"/>
            <p:cNvSpPr/>
            <p:nvPr>
              <p:custDataLst>
                <p:tags r:id="rId52"/>
              </p:custDataLst>
            </p:nvPr>
          </p:nvSpPr>
          <p:spPr bwMode="auto">
            <a:xfrm>
              <a:off x="6127751" y="3378200"/>
              <a:ext cx="781050" cy="1108075"/>
            </a:xfrm>
            <a:custGeom>
              <a:avLst/>
              <a:gdLst>
                <a:gd name="T0" fmla="*/ 251 w 409"/>
                <a:gd name="T1" fmla="*/ 117 h 580"/>
                <a:gd name="T2" fmla="*/ 409 w 409"/>
                <a:gd name="T3" fmla="*/ 0 h 580"/>
                <a:gd name="T4" fmla="*/ 376 w 409"/>
                <a:gd name="T5" fmla="*/ 65 h 580"/>
                <a:gd name="T6" fmla="*/ 322 w 409"/>
                <a:gd name="T7" fmla="*/ 141 h 580"/>
                <a:gd name="T8" fmla="*/ 183 w 409"/>
                <a:gd name="T9" fmla="*/ 303 h 580"/>
                <a:gd name="T10" fmla="*/ 205 w 409"/>
                <a:gd name="T11" fmla="*/ 532 h 580"/>
                <a:gd name="T12" fmla="*/ 123 w 409"/>
                <a:gd name="T13" fmla="*/ 580 h 580"/>
                <a:gd name="T14" fmla="*/ 104 w 409"/>
                <a:gd name="T15" fmla="*/ 570 h 580"/>
                <a:gd name="T16" fmla="*/ 45 w 409"/>
                <a:gd name="T17" fmla="*/ 506 h 580"/>
                <a:gd name="T18" fmla="*/ 10 w 409"/>
                <a:gd name="T19" fmla="*/ 468 h 580"/>
                <a:gd name="T20" fmla="*/ 251 w 409"/>
                <a:gd name="T21" fmla="*/ 117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9" h="580">
                  <a:moveTo>
                    <a:pt x="251" y="117"/>
                  </a:moveTo>
                  <a:cubicBezTo>
                    <a:pt x="298" y="69"/>
                    <a:pt x="354" y="29"/>
                    <a:pt x="409" y="0"/>
                  </a:cubicBezTo>
                  <a:cubicBezTo>
                    <a:pt x="399" y="21"/>
                    <a:pt x="389" y="43"/>
                    <a:pt x="376" y="65"/>
                  </a:cubicBezTo>
                  <a:cubicBezTo>
                    <a:pt x="351" y="92"/>
                    <a:pt x="331" y="117"/>
                    <a:pt x="322" y="141"/>
                  </a:cubicBezTo>
                  <a:cubicBezTo>
                    <a:pt x="229" y="251"/>
                    <a:pt x="186" y="227"/>
                    <a:pt x="183" y="303"/>
                  </a:cubicBezTo>
                  <a:cubicBezTo>
                    <a:pt x="179" y="384"/>
                    <a:pt x="205" y="532"/>
                    <a:pt x="205" y="532"/>
                  </a:cubicBezTo>
                  <a:cubicBezTo>
                    <a:pt x="183" y="552"/>
                    <a:pt x="155" y="568"/>
                    <a:pt x="123" y="580"/>
                  </a:cubicBezTo>
                  <a:cubicBezTo>
                    <a:pt x="116" y="576"/>
                    <a:pt x="110" y="573"/>
                    <a:pt x="104" y="570"/>
                  </a:cubicBezTo>
                  <a:cubicBezTo>
                    <a:pt x="73" y="547"/>
                    <a:pt x="52" y="525"/>
                    <a:pt x="45" y="506"/>
                  </a:cubicBezTo>
                  <a:cubicBezTo>
                    <a:pt x="39" y="490"/>
                    <a:pt x="26" y="478"/>
                    <a:pt x="10" y="468"/>
                  </a:cubicBezTo>
                  <a:cubicBezTo>
                    <a:pt x="0" y="382"/>
                    <a:pt x="115" y="135"/>
                    <a:pt x="251" y="117"/>
                  </a:cubicBezTo>
                  <a:close/>
                </a:path>
              </a:pathLst>
            </a:custGeom>
            <a:solidFill>
              <a:srgbClr val="A91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4" name="íṡľíḋé"/>
            <p:cNvSpPr/>
            <p:nvPr>
              <p:custDataLst>
                <p:tags r:id="rId53"/>
              </p:custDataLst>
            </p:nvPr>
          </p:nvSpPr>
          <p:spPr bwMode="auto">
            <a:xfrm>
              <a:off x="6635751" y="3228975"/>
              <a:ext cx="685800" cy="374650"/>
            </a:xfrm>
            <a:custGeom>
              <a:avLst/>
              <a:gdLst>
                <a:gd name="T0" fmla="*/ 14 w 359"/>
                <a:gd name="T1" fmla="*/ 167 h 196"/>
                <a:gd name="T2" fmla="*/ 346 w 359"/>
                <a:gd name="T3" fmla="*/ 26 h 196"/>
                <a:gd name="T4" fmla="*/ 344 w 359"/>
                <a:gd name="T5" fmla="*/ 57 h 196"/>
                <a:gd name="T6" fmla="*/ 335 w 359"/>
                <a:gd name="T7" fmla="*/ 44 h 196"/>
                <a:gd name="T8" fmla="*/ 0 w 359"/>
                <a:gd name="T9" fmla="*/ 196 h 196"/>
                <a:gd name="T10" fmla="*/ 14 w 359"/>
                <a:gd name="T11" fmla="*/ 167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9" h="196">
                  <a:moveTo>
                    <a:pt x="14" y="167"/>
                  </a:moveTo>
                  <a:cubicBezTo>
                    <a:pt x="136" y="59"/>
                    <a:pt x="300" y="0"/>
                    <a:pt x="346" y="26"/>
                  </a:cubicBezTo>
                  <a:cubicBezTo>
                    <a:pt x="359" y="33"/>
                    <a:pt x="356" y="44"/>
                    <a:pt x="344" y="57"/>
                  </a:cubicBezTo>
                  <a:cubicBezTo>
                    <a:pt x="345" y="51"/>
                    <a:pt x="343" y="46"/>
                    <a:pt x="335" y="44"/>
                  </a:cubicBezTo>
                  <a:cubicBezTo>
                    <a:pt x="300" y="34"/>
                    <a:pt x="178" y="83"/>
                    <a:pt x="0" y="196"/>
                  </a:cubicBezTo>
                  <a:cubicBezTo>
                    <a:pt x="5" y="186"/>
                    <a:pt x="9" y="177"/>
                    <a:pt x="14" y="167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5" name="ïŝľîḍé"/>
            <p:cNvSpPr/>
            <p:nvPr>
              <p:custDataLst>
                <p:tags r:id="rId54"/>
              </p:custDataLst>
            </p:nvPr>
          </p:nvSpPr>
          <p:spPr bwMode="auto">
            <a:xfrm>
              <a:off x="6635751" y="3327400"/>
              <a:ext cx="376238" cy="276225"/>
            </a:xfrm>
            <a:custGeom>
              <a:avLst/>
              <a:gdLst>
                <a:gd name="T0" fmla="*/ 14 w 197"/>
                <a:gd name="T1" fmla="*/ 116 h 145"/>
                <a:gd name="T2" fmla="*/ 197 w 197"/>
                <a:gd name="T3" fmla="*/ 0 h 145"/>
                <a:gd name="T4" fmla="*/ 134 w 197"/>
                <a:gd name="T5" fmla="*/ 66 h 145"/>
                <a:gd name="T6" fmla="*/ 0 w 197"/>
                <a:gd name="T7" fmla="*/ 145 h 145"/>
                <a:gd name="T8" fmla="*/ 14 w 197"/>
                <a:gd name="T9" fmla="*/ 116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145">
                  <a:moveTo>
                    <a:pt x="14" y="116"/>
                  </a:moveTo>
                  <a:cubicBezTo>
                    <a:pt x="71" y="66"/>
                    <a:pt x="138" y="25"/>
                    <a:pt x="197" y="0"/>
                  </a:cubicBezTo>
                  <a:cubicBezTo>
                    <a:pt x="178" y="22"/>
                    <a:pt x="155" y="44"/>
                    <a:pt x="134" y="66"/>
                  </a:cubicBezTo>
                  <a:cubicBezTo>
                    <a:pt x="94" y="87"/>
                    <a:pt x="49" y="114"/>
                    <a:pt x="0" y="145"/>
                  </a:cubicBezTo>
                  <a:cubicBezTo>
                    <a:pt x="5" y="135"/>
                    <a:pt x="9" y="126"/>
                    <a:pt x="14" y="116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6" name="iṥľidé"/>
            <p:cNvSpPr/>
            <p:nvPr>
              <p:custDataLst>
                <p:tags r:id="rId55"/>
              </p:custDataLst>
            </p:nvPr>
          </p:nvSpPr>
          <p:spPr bwMode="auto">
            <a:xfrm>
              <a:off x="7016751" y="3290888"/>
              <a:ext cx="92075" cy="98425"/>
            </a:xfrm>
            <a:custGeom>
              <a:avLst/>
              <a:gdLst>
                <a:gd name="T0" fmla="*/ 25 w 48"/>
                <a:gd name="T1" fmla="*/ 8 h 52"/>
                <a:gd name="T2" fmla="*/ 48 w 48"/>
                <a:gd name="T3" fmla="*/ 0 h 52"/>
                <a:gd name="T4" fmla="*/ 35 w 48"/>
                <a:gd name="T5" fmla="*/ 37 h 52"/>
                <a:gd name="T6" fmla="*/ 0 w 48"/>
                <a:gd name="T7" fmla="*/ 52 h 52"/>
                <a:gd name="T8" fmla="*/ 25 w 48"/>
                <a:gd name="T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52">
                  <a:moveTo>
                    <a:pt x="25" y="8"/>
                  </a:moveTo>
                  <a:cubicBezTo>
                    <a:pt x="33" y="5"/>
                    <a:pt x="40" y="3"/>
                    <a:pt x="48" y="0"/>
                  </a:cubicBezTo>
                  <a:cubicBezTo>
                    <a:pt x="47" y="10"/>
                    <a:pt x="43" y="22"/>
                    <a:pt x="35" y="37"/>
                  </a:cubicBezTo>
                  <a:cubicBezTo>
                    <a:pt x="24" y="41"/>
                    <a:pt x="12" y="46"/>
                    <a:pt x="0" y="52"/>
                  </a:cubicBezTo>
                  <a:cubicBezTo>
                    <a:pt x="13" y="33"/>
                    <a:pt x="21" y="18"/>
                    <a:pt x="25" y="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7" name="i$lîḑè"/>
            <p:cNvSpPr/>
            <p:nvPr>
              <p:custDataLst>
                <p:tags r:id="rId56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37 w 143"/>
                <a:gd name="T3" fmla="*/ 70 h 118"/>
                <a:gd name="T4" fmla="*/ 38 w 143"/>
                <a:gd name="T5" fmla="*/ 70 h 118"/>
                <a:gd name="T6" fmla="*/ 49 w 143"/>
                <a:gd name="T7" fmla="*/ 60 h 118"/>
                <a:gd name="T8" fmla="*/ 50 w 143"/>
                <a:gd name="T9" fmla="*/ 60 h 118"/>
                <a:gd name="T10" fmla="*/ 55 w 143"/>
                <a:gd name="T11" fmla="*/ 56 h 118"/>
                <a:gd name="T12" fmla="*/ 56 w 143"/>
                <a:gd name="T13" fmla="*/ 56 h 118"/>
                <a:gd name="T14" fmla="*/ 61 w 143"/>
                <a:gd name="T15" fmla="*/ 51 h 118"/>
                <a:gd name="T16" fmla="*/ 62 w 143"/>
                <a:gd name="T17" fmla="*/ 51 h 118"/>
                <a:gd name="T18" fmla="*/ 67 w 143"/>
                <a:gd name="T19" fmla="*/ 47 h 118"/>
                <a:gd name="T20" fmla="*/ 68 w 143"/>
                <a:gd name="T21" fmla="*/ 46 h 118"/>
                <a:gd name="T22" fmla="*/ 73 w 143"/>
                <a:gd name="T23" fmla="*/ 43 h 118"/>
                <a:gd name="T24" fmla="*/ 74 w 143"/>
                <a:gd name="T25" fmla="*/ 42 h 118"/>
                <a:gd name="T26" fmla="*/ 79 w 143"/>
                <a:gd name="T27" fmla="*/ 39 h 118"/>
                <a:gd name="T28" fmla="*/ 81 w 143"/>
                <a:gd name="T29" fmla="*/ 38 h 118"/>
                <a:gd name="T30" fmla="*/ 85 w 143"/>
                <a:gd name="T31" fmla="*/ 35 h 118"/>
                <a:gd name="T32" fmla="*/ 87 w 143"/>
                <a:gd name="T33" fmla="*/ 33 h 118"/>
                <a:gd name="T34" fmla="*/ 91 w 143"/>
                <a:gd name="T35" fmla="*/ 30 h 118"/>
                <a:gd name="T36" fmla="*/ 93 w 143"/>
                <a:gd name="T37" fmla="*/ 29 h 118"/>
                <a:gd name="T38" fmla="*/ 97 w 143"/>
                <a:gd name="T39" fmla="*/ 27 h 118"/>
                <a:gd name="T40" fmla="*/ 100 w 143"/>
                <a:gd name="T41" fmla="*/ 25 h 118"/>
                <a:gd name="T42" fmla="*/ 103 w 143"/>
                <a:gd name="T43" fmla="*/ 23 h 118"/>
                <a:gd name="T44" fmla="*/ 106 w 143"/>
                <a:gd name="T45" fmla="*/ 21 h 118"/>
                <a:gd name="T46" fmla="*/ 110 w 143"/>
                <a:gd name="T47" fmla="*/ 19 h 118"/>
                <a:gd name="T48" fmla="*/ 112 w 143"/>
                <a:gd name="T49" fmla="*/ 17 h 118"/>
                <a:gd name="T50" fmla="*/ 115 w 143"/>
                <a:gd name="T51" fmla="*/ 15 h 118"/>
                <a:gd name="T52" fmla="*/ 119 w 143"/>
                <a:gd name="T53" fmla="*/ 13 h 118"/>
                <a:gd name="T54" fmla="*/ 121 w 143"/>
                <a:gd name="T55" fmla="*/ 12 h 118"/>
                <a:gd name="T56" fmla="*/ 125 w 143"/>
                <a:gd name="T57" fmla="*/ 9 h 118"/>
                <a:gd name="T58" fmla="*/ 128 w 143"/>
                <a:gd name="T59" fmla="*/ 8 h 118"/>
                <a:gd name="T60" fmla="*/ 132 w 143"/>
                <a:gd name="T61" fmla="*/ 6 h 118"/>
                <a:gd name="T62" fmla="*/ 133 w 143"/>
                <a:gd name="T63" fmla="*/ 5 h 118"/>
                <a:gd name="T64" fmla="*/ 138 w 143"/>
                <a:gd name="T65" fmla="*/ 2 h 118"/>
                <a:gd name="T66" fmla="*/ 140 w 143"/>
                <a:gd name="T67" fmla="*/ 1 h 118"/>
                <a:gd name="T68" fmla="*/ 143 w 143"/>
                <a:gd name="T69" fmla="*/ 0 h 118"/>
                <a:gd name="T70" fmla="*/ 120 w 143"/>
                <a:gd name="T71" fmla="*/ 47 h 118"/>
                <a:gd name="T72" fmla="*/ 0 w 143"/>
                <a:gd name="T73" fmla="*/ 118 h 118"/>
                <a:gd name="T74" fmla="*/ 14 w 143"/>
                <a:gd name="T75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2" y="83"/>
                    <a:pt x="30" y="76"/>
                    <a:pt x="37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41" y="66"/>
                    <a:pt x="45" y="63"/>
                    <a:pt x="49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2" y="59"/>
                    <a:pt x="53" y="57"/>
                    <a:pt x="55" y="56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7" y="54"/>
                    <a:pt x="59" y="53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4" y="50"/>
                    <a:pt x="65" y="48"/>
                    <a:pt x="67" y="47"/>
                  </a:cubicBezTo>
                  <a:cubicBezTo>
                    <a:pt x="67" y="47"/>
                    <a:pt x="68" y="47"/>
                    <a:pt x="68" y="46"/>
                  </a:cubicBezTo>
                  <a:cubicBezTo>
                    <a:pt x="70" y="45"/>
                    <a:pt x="72" y="44"/>
                    <a:pt x="73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1"/>
                    <a:pt x="78" y="40"/>
                    <a:pt x="79" y="39"/>
                  </a:cubicBezTo>
                  <a:cubicBezTo>
                    <a:pt x="80" y="38"/>
                    <a:pt x="80" y="38"/>
                    <a:pt x="81" y="38"/>
                  </a:cubicBezTo>
                  <a:cubicBezTo>
                    <a:pt x="82" y="37"/>
                    <a:pt x="84" y="36"/>
                    <a:pt x="85" y="35"/>
                  </a:cubicBezTo>
                  <a:cubicBezTo>
                    <a:pt x="86" y="34"/>
                    <a:pt x="86" y="34"/>
                    <a:pt x="87" y="33"/>
                  </a:cubicBezTo>
                  <a:cubicBezTo>
                    <a:pt x="88" y="32"/>
                    <a:pt x="90" y="31"/>
                    <a:pt x="91" y="30"/>
                  </a:cubicBezTo>
                  <a:cubicBezTo>
                    <a:pt x="92" y="30"/>
                    <a:pt x="93" y="30"/>
                    <a:pt x="93" y="29"/>
                  </a:cubicBezTo>
                  <a:cubicBezTo>
                    <a:pt x="95" y="28"/>
                    <a:pt x="96" y="27"/>
                    <a:pt x="97" y="27"/>
                  </a:cubicBezTo>
                  <a:cubicBezTo>
                    <a:pt x="98" y="26"/>
                    <a:pt x="99" y="25"/>
                    <a:pt x="100" y="25"/>
                  </a:cubicBezTo>
                  <a:cubicBezTo>
                    <a:pt x="101" y="24"/>
                    <a:pt x="102" y="23"/>
                    <a:pt x="103" y="23"/>
                  </a:cubicBezTo>
                  <a:cubicBezTo>
                    <a:pt x="104" y="22"/>
                    <a:pt x="105" y="22"/>
                    <a:pt x="106" y="21"/>
                  </a:cubicBezTo>
                  <a:cubicBezTo>
                    <a:pt x="107" y="20"/>
                    <a:pt x="108" y="19"/>
                    <a:pt x="110" y="19"/>
                  </a:cubicBezTo>
                  <a:cubicBezTo>
                    <a:pt x="110" y="18"/>
                    <a:pt x="111" y="18"/>
                    <a:pt x="112" y="17"/>
                  </a:cubicBezTo>
                  <a:cubicBezTo>
                    <a:pt x="113" y="16"/>
                    <a:pt x="114" y="16"/>
                    <a:pt x="115" y="15"/>
                  </a:cubicBezTo>
                  <a:cubicBezTo>
                    <a:pt x="116" y="15"/>
                    <a:pt x="118" y="14"/>
                    <a:pt x="119" y="13"/>
                  </a:cubicBezTo>
                  <a:cubicBezTo>
                    <a:pt x="120" y="13"/>
                    <a:pt x="121" y="12"/>
                    <a:pt x="121" y="12"/>
                  </a:cubicBezTo>
                  <a:cubicBezTo>
                    <a:pt x="123" y="11"/>
                    <a:pt x="124" y="10"/>
                    <a:pt x="125" y="9"/>
                  </a:cubicBezTo>
                  <a:cubicBezTo>
                    <a:pt x="126" y="9"/>
                    <a:pt x="127" y="8"/>
                    <a:pt x="128" y="8"/>
                  </a:cubicBezTo>
                  <a:cubicBezTo>
                    <a:pt x="129" y="7"/>
                    <a:pt x="130" y="6"/>
                    <a:pt x="132" y="6"/>
                  </a:cubicBezTo>
                  <a:cubicBezTo>
                    <a:pt x="132" y="5"/>
                    <a:pt x="133" y="5"/>
                    <a:pt x="133" y="5"/>
                  </a:cubicBezTo>
                  <a:cubicBezTo>
                    <a:pt x="135" y="4"/>
                    <a:pt x="137" y="3"/>
                    <a:pt x="138" y="2"/>
                  </a:cubicBezTo>
                  <a:cubicBezTo>
                    <a:pt x="139" y="2"/>
                    <a:pt x="139" y="1"/>
                    <a:pt x="140" y="1"/>
                  </a:cubicBezTo>
                  <a:cubicBezTo>
                    <a:pt x="141" y="0"/>
                    <a:pt x="142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8" name="íṥḷîḋé"/>
            <p:cNvSpPr/>
            <p:nvPr>
              <p:custDataLst>
                <p:tags r:id="rId57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42 w 143"/>
                <a:gd name="T3" fmla="*/ 66 h 118"/>
                <a:gd name="T4" fmla="*/ 42 w 143"/>
                <a:gd name="T5" fmla="*/ 66 h 118"/>
                <a:gd name="T6" fmla="*/ 44 w 143"/>
                <a:gd name="T7" fmla="*/ 64 h 118"/>
                <a:gd name="T8" fmla="*/ 45 w 143"/>
                <a:gd name="T9" fmla="*/ 64 h 118"/>
                <a:gd name="T10" fmla="*/ 47 w 143"/>
                <a:gd name="T11" fmla="*/ 62 h 118"/>
                <a:gd name="T12" fmla="*/ 47 w 143"/>
                <a:gd name="T13" fmla="*/ 62 h 118"/>
                <a:gd name="T14" fmla="*/ 50 w 143"/>
                <a:gd name="T15" fmla="*/ 60 h 118"/>
                <a:gd name="T16" fmla="*/ 50 w 143"/>
                <a:gd name="T17" fmla="*/ 60 h 118"/>
                <a:gd name="T18" fmla="*/ 53 w 143"/>
                <a:gd name="T19" fmla="*/ 58 h 118"/>
                <a:gd name="T20" fmla="*/ 53 w 143"/>
                <a:gd name="T21" fmla="*/ 58 h 118"/>
                <a:gd name="T22" fmla="*/ 59 w 143"/>
                <a:gd name="T23" fmla="*/ 53 h 118"/>
                <a:gd name="T24" fmla="*/ 59 w 143"/>
                <a:gd name="T25" fmla="*/ 53 h 118"/>
                <a:gd name="T26" fmla="*/ 61 w 143"/>
                <a:gd name="T27" fmla="*/ 51 h 118"/>
                <a:gd name="T28" fmla="*/ 62 w 143"/>
                <a:gd name="T29" fmla="*/ 51 h 118"/>
                <a:gd name="T30" fmla="*/ 64 w 143"/>
                <a:gd name="T31" fmla="*/ 49 h 118"/>
                <a:gd name="T32" fmla="*/ 65 w 143"/>
                <a:gd name="T33" fmla="*/ 49 h 118"/>
                <a:gd name="T34" fmla="*/ 67 w 143"/>
                <a:gd name="T35" fmla="*/ 47 h 118"/>
                <a:gd name="T36" fmla="*/ 68 w 143"/>
                <a:gd name="T37" fmla="*/ 47 h 118"/>
                <a:gd name="T38" fmla="*/ 69 w 143"/>
                <a:gd name="T39" fmla="*/ 46 h 118"/>
                <a:gd name="T40" fmla="*/ 71 w 143"/>
                <a:gd name="T41" fmla="*/ 45 h 118"/>
                <a:gd name="T42" fmla="*/ 72 w 143"/>
                <a:gd name="T43" fmla="*/ 44 h 118"/>
                <a:gd name="T44" fmla="*/ 73 w 143"/>
                <a:gd name="T45" fmla="*/ 43 h 118"/>
                <a:gd name="T46" fmla="*/ 74 w 143"/>
                <a:gd name="T47" fmla="*/ 42 h 118"/>
                <a:gd name="T48" fmla="*/ 81 w 143"/>
                <a:gd name="T49" fmla="*/ 37 h 118"/>
                <a:gd name="T50" fmla="*/ 81 w 143"/>
                <a:gd name="T51" fmla="*/ 37 h 118"/>
                <a:gd name="T52" fmla="*/ 83 w 143"/>
                <a:gd name="T53" fmla="*/ 36 h 118"/>
                <a:gd name="T54" fmla="*/ 84 w 143"/>
                <a:gd name="T55" fmla="*/ 35 h 118"/>
                <a:gd name="T56" fmla="*/ 86 w 143"/>
                <a:gd name="T57" fmla="*/ 34 h 118"/>
                <a:gd name="T58" fmla="*/ 86 w 143"/>
                <a:gd name="T59" fmla="*/ 34 h 118"/>
                <a:gd name="T60" fmla="*/ 88 w 143"/>
                <a:gd name="T61" fmla="*/ 32 h 118"/>
                <a:gd name="T62" fmla="*/ 89 w 143"/>
                <a:gd name="T63" fmla="*/ 32 h 118"/>
                <a:gd name="T64" fmla="*/ 91 w 143"/>
                <a:gd name="T65" fmla="*/ 30 h 118"/>
                <a:gd name="T66" fmla="*/ 91 w 143"/>
                <a:gd name="T67" fmla="*/ 30 h 118"/>
                <a:gd name="T68" fmla="*/ 143 w 143"/>
                <a:gd name="T69" fmla="*/ 0 h 118"/>
                <a:gd name="T70" fmla="*/ 120 w 143"/>
                <a:gd name="T71" fmla="*/ 47 h 118"/>
                <a:gd name="T72" fmla="*/ 0 w 143"/>
                <a:gd name="T73" fmla="*/ 118 h 118"/>
                <a:gd name="T74" fmla="*/ 14 w 143"/>
                <a:gd name="T75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3" y="81"/>
                    <a:pt x="32" y="74"/>
                    <a:pt x="42" y="66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3" y="66"/>
                    <a:pt x="43" y="65"/>
                    <a:pt x="44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5" y="63"/>
                    <a:pt x="46" y="63"/>
                    <a:pt x="47" y="62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8" y="61"/>
                    <a:pt x="49" y="61"/>
                    <a:pt x="50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1" y="59"/>
                    <a:pt x="52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5" y="56"/>
                    <a:pt x="57" y="55"/>
                    <a:pt x="59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60" y="53"/>
                    <a:pt x="60" y="52"/>
                    <a:pt x="61" y="51"/>
                  </a:cubicBezTo>
                  <a:cubicBezTo>
                    <a:pt x="61" y="51"/>
                    <a:pt x="62" y="51"/>
                    <a:pt x="62" y="51"/>
                  </a:cubicBezTo>
                  <a:cubicBezTo>
                    <a:pt x="63" y="50"/>
                    <a:pt x="63" y="50"/>
                    <a:pt x="64" y="49"/>
                  </a:cubicBezTo>
                  <a:cubicBezTo>
                    <a:pt x="64" y="49"/>
                    <a:pt x="65" y="49"/>
                    <a:pt x="65" y="49"/>
                  </a:cubicBezTo>
                  <a:cubicBezTo>
                    <a:pt x="65" y="48"/>
                    <a:pt x="66" y="48"/>
                    <a:pt x="67" y="47"/>
                  </a:cubicBezTo>
                  <a:cubicBezTo>
                    <a:pt x="67" y="47"/>
                    <a:pt x="67" y="47"/>
                    <a:pt x="68" y="47"/>
                  </a:cubicBezTo>
                  <a:cubicBezTo>
                    <a:pt x="68" y="46"/>
                    <a:pt x="69" y="46"/>
                    <a:pt x="69" y="46"/>
                  </a:cubicBezTo>
                  <a:cubicBezTo>
                    <a:pt x="70" y="45"/>
                    <a:pt x="70" y="45"/>
                    <a:pt x="71" y="45"/>
                  </a:cubicBezTo>
                  <a:cubicBezTo>
                    <a:pt x="71" y="44"/>
                    <a:pt x="71" y="44"/>
                    <a:pt x="72" y="44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0"/>
                    <a:pt x="79" y="39"/>
                    <a:pt x="81" y="37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7"/>
                    <a:pt x="83" y="36"/>
                    <a:pt x="83" y="36"/>
                  </a:cubicBezTo>
                  <a:cubicBezTo>
                    <a:pt x="84" y="35"/>
                    <a:pt x="84" y="35"/>
                    <a:pt x="84" y="35"/>
                  </a:cubicBezTo>
                  <a:cubicBezTo>
                    <a:pt x="84" y="35"/>
                    <a:pt x="85" y="35"/>
                    <a:pt x="86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7" y="33"/>
                    <a:pt x="88" y="33"/>
                    <a:pt x="88" y="32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90" y="31"/>
                    <a:pt x="90" y="31"/>
                    <a:pt x="91" y="30"/>
                  </a:cubicBezTo>
                  <a:cubicBezTo>
                    <a:pt x="91" y="30"/>
                    <a:pt x="91" y="30"/>
                    <a:pt x="91" y="30"/>
                  </a:cubicBezTo>
                  <a:cubicBezTo>
                    <a:pt x="108" y="19"/>
                    <a:pt x="126" y="9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9" name="ïşļíḍè"/>
            <p:cNvSpPr/>
            <p:nvPr>
              <p:custDataLst>
                <p:tags r:id="rId58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49 w 143"/>
                <a:gd name="T3" fmla="*/ 60 h 118"/>
                <a:gd name="T4" fmla="*/ 49 w 143"/>
                <a:gd name="T5" fmla="*/ 60 h 118"/>
                <a:gd name="T6" fmla="*/ 61 w 143"/>
                <a:gd name="T7" fmla="*/ 51 h 118"/>
                <a:gd name="T8" fmla="*/ 62 w 143"/>
                <a:gd name="T9" fmla="*/ 51 h 118"/>
                <a:gd name="T10" fmla="*/ 67 w 143"/>
                <a:gd name="T11" fmla="*/ 47 h 118"/>
                <a:gd name="T12" fmla="*/ 68 w 143"/>
                <a:gd name="T13" fmla="*/ 47 h 118"/>
                <a:gd name="T14" fmla="*/ 74 w 143"/>
                <a:gd name="T15" fmla="*/ 42 h 118"/>
                <a:gd name="T16" fmla="*/ 74 w 143"/>
                <a:gd name="T17" fmla="*/ 42 h 118"/>
                <a:gd name="T18" fmla="*/ 80 w 143"/>
                <a:gd name="T19" fmla="*/ 38 h 118"/>
                <a:gd name="T20" fmla="*/ 80 w 143"/>
                <a:gd name="T21" fmla="*/ 38 h 118"/>
                <a:gd name="T22" fmla="*/ 86 w 143"/>
                <a:gd name="T23" fmla="*/ 34 h 118"/>
                <a:gd name="T24" fmla="*/ 86 w 143"/>
                <a:gd name="T25" fmla="*/ 34 h 118"/>
                <a:gd name="T26" fmla="*/ 92 w 143"/>
                <a:gd name="T27" fmla="*/ 30 h 118"/>
                <a:gd name="T28" fmla="*/ 93 w 143"/>
                <a:gd name="T29" fmla="*/ 29 h 118"/>
                <a:gd name="T30" fmla="*/ 98 w 143"/>
                <a:gd name="T31" fmla="*/ 26 h 118"/>
                <a:gd name="T32" fmla="*/ 99 w 143"/>
                <a:gd name="T33" fmla="*/ 25 h 118"/>
                <a:gd name="T34" fmla="*/ 104 w 143"/>
                <a:gd name="T35" fmla="*/ 22 h 118"/>
                <a:gd name="T36" fmla="*/ 105 w 143"/>
                <a:gd name="T37" fmla="*/ 21 h 118"/>
                <a:gd name="T38" fmla="*/ 110 w 143"/>
                <a:gd name="T39" fmla="*/ 18 h 118"/>
                <a:gd name="T40" fmla="*/ 112 w 143"/>
                <a:gd name="T41" fmla="*/ 18 h 118"/>
                <a:gd name="T42" fmla="*/ 116 w 143"/>
                <a:gd name="T43" fmla="*/ 15 h 118"/>
                <a:gd name="T44" fmla="*/ 118 w 143"/>
                <a:gd name="T45" fmla="*/ 14 h 118"/>
                <a:gd name="T46" fmla="*/ 122 w 143"/>
                <a:gd name="T47" fmla="*/ 11 h 118"/>
                <a:gd name="T48" fmla="*/ 124 w 143"/>
                <a:gd name="T49" fmla="*/ 10 h 118"/>
                <a:gd name="T50" fmla="*/ 128 w 143"/>
                <a:gd name="T51" fmla="*/ 8 h 118"/>
                <a:gd name="T52" fmla="*/ 131 w 143"/>
                <a:gd name="T53" fmla="*/ 6 h 118"/>
                <a:gd name="T54" fmla="*/ 134 w 143"/>
                <a:gd name="T55" fmla="*/ 4 h 118"/>
                <a:gd name="T56" fmla="*/ 137 w 143"/>
                <a:gd name="T57" fmla="*/ 3 h 118"/>
                <a:gd name="T58" fmla="*/ 140 w 143"/>
                <a:gd name="T59" fmla="*/ 1 h 118"/>
                <a:gd name="T60" fmla="*/ 143 w 143"/>
                <a:gd name="T61" fmla="*/ 0 h 118"/>
                <a:gd name="T62" fmla="*/ 120 w 143"/>
                <a:gd name="T63" fmla="*/ 47 h 118"/>
                <a:gd name="T64" fmla="*/ 0 w 143"/>
                <a:gd name="T65" fmla="*/ 118 h 118"/>
                <a:gd name="T66" fmla="*/ 14 w 143"/>
                <a:gd name="T67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6" y="79"/>
                    <a:pt x="37" y="70"/>
                    <a:pt x="49" y="60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53" y="57"/>
                    <a:pt x="57" y="54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4" y="50"/>
                    <a:pt x="65" y="48"/>
                    <a:pt x="67" y="47"/>
                  </a:cubicBezTo>
                  <a:cubicBezTo>
                    <a:pt x="68" y="47"/>
                    <a:pt x="68" y="47"/>
                    <a:pt x="68" y="47"/>
                  </a:cubicBezTo>
                  <a:cubicBezTo>
                    <a:pt x="70" y="45"/>
                    <a:pt x="72" y="44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1"/>
                    <a:pt x="78" y="40"/>
                    <a:pt x="80" y="38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2" y="37"/>
                    <a:pt x="84" y="35"/>
                    <a:pt x="86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8" y="33"/>
                    <a:pt x="90" y="31"/>
                    <a:pt x="92" y="30"/>
                  </a:cubicBezTo>
                  <a:cubicBezTo>
                    <a:pt x="92" y="30"/>
                    <a:pt x="92" y="30"/>
                    <a:pt x="93" y="29"/>
                  </a:cubicBezTo>
                  <a:cubicBezTo>
                    <a:pt x="94" y="28"/>
                    <a:pt x="96" y="27"/>
                    <a:pt x="98" y="26"/>
                  </a:cubicBezTo>
                  <a:cubicBezTo>
                    <a:pt x="98" y="26"/>
                    <a:pt x="98" y="26"/>
                    <a:pt x="99" y="25"/>
                  </a:cubicBezTo>
                  <a:cubicBezTo>
                    <a:pt x="101" y="24"/>
                    <a:pt x="102" y="23"/>
                    <a:pt x="104" y="22"/>
                  </a:cubicBezTo>
                  <a:cubicBezTo>
                    <a:pt x="105" y="22"/>
                    <a:pt x="105" y="22"/>
                    <a:pt x="105" y="21"/>
                  </a:cubicBezTo>
                  <a:cubicBezTo>
                    <a:pt x="107" y="20"/>
                    <a:pt x="108" y="19"/>
                    <a:pt x="110" y="18"/>
                  </a:cubicBezTo>
                  <a:cubicBezTo>
                    <a:pt x="111" y="18"/>
                    <a:pt x="111" y="18"/>
                    <a:pt x="112" y="18"/>
                  </a:cubicBezTo>
                  <a:cubicBezTo>
                    <a:pt x="113" y="17"/>
                    <a:pt x="115" y="16"/>
                    <a:pt x="116" y="15"/>
                  </a:cubicBezTo>
                  <a:cubicBezTo>
                    <a:pt x="117" y="14"/>
                    <a:pt x="117" y="14"/>
                    <a:pt x="118" y="14"/>
                  </a:cubicBezTo>
                  <a:cubicBezTo>
                    <a:pt x="120" y="13"/>
                    <a:pt x="121" y="12"/>
                    <a:pt x="122" y="11"/>
                  </a:cubicBezTo>
                  <a:cubicBezTo>
                    <a:pt x="123" y="11"/>
                    <a:pt x="124" y="10"/>
                    <a:pt x="124" y="10"/>
                  </a:cubicBezTo>
                  <a:cubicBezTo>
                    <a:pt x="126" y="9"/>
                    <a:pt x="127" y="8"/>
                    <a:pt x="128" y="8"/>
                  </a:cubicBezTo>
                  <a:cubicBezTo>
                    <a:pt x="129" y="7"/>
                    <a:pt x="130" y="7"/>
                    <a:pt x="131" y="6"/>
                  </a:cubicBezTo>
                  <a:cubicBezTo>
                    <a:pt x="132" y="5"/>
                    <a:pt x="133" y="5"/>
                    <a:pt x="134" y="4"/>
                  </a:cubicBezTo>
                  <a:cubicBezTo>
                    <a:pt x="135" y="4"/>
                    <a:pt x="136" y="3"/>
                    <a:pt x="137" y="3"/>
                  </a:cubicBezTo>
                  <a:cubicBezTo>
                    <a:pt x="138" y="2"/>
                    <a:pt x="139" y="1"/>
                    <a:pt x="140" y="1"/>
                  </a:cubicBezTo>
                  <a:cubicBezTo>
                    <a:pt x="141" y="0"/>
                    <a:pt x="142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0" name="ïş1íḍê"/>
            <p:cNvSpPr/>
            <p:nvPr>
              <p:custDataLst>
                <p:tags r:id="rId59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84 w 143"/>
                <a:gd name="T3" fmla="*/ 35 h 118"/>
                <a:gd name="T4" fmla="*/ 85 w 143"/>
                <a:gd name="T5" fmla="*/ 35 h 118"/>
                <a:gd name="T6" fmla="*/ 87 w 143"/>
                <a:gd name="T7" fmla="*/ 33 h 118"/>
                <a:gd name="T8" fmla="*/ 88 w 143"/>
                <a:gd name="T9" fmla="*/ 33 h 118"/>
                <a:gd name="T10" fmla="*/ 90 w 143"/>
                <a:gd name="T11" fmla="*/ 31 h 118"/>
                <a:gd name="T12" fmla="*/ 90 w 143"/>
                <a:gd name="T13" fmla="*/ 31 h 118"/>
                <a:gd name="T14" fmla="*/ 93 w 143"/>
                <a:gd name="T15" fmla="*/ 29 h 118"/>
                <a:gd name="T16" fmla="*/ 93 w 143"/>
                <a:gd name="T17" fmla="*/ 29 h 118"/>
                <a:gd name="T18" fmla="*/ 96 w 143"/>
                <a:gd name="T19" fmla="*/ 27 h 118"/>
                <a:gd name="T20" fmla="*/ 96 w 143"/>
                <a:gd name="T21" fmla="*/ 27 h 118"/>
                <a:gd name="T22" fmla="*/ 102 w 143"/>
                <a:gd name="T23" fmla="*/ 24 h 118"/>
                <a:gd name="T24" fmla="*/ 102 w 143"/>
                <a:gd name="T25" fmla="*/ 23 h 118"/>
                <a:gd name="T26" fmla="*/ 105 w 143"/>
                <a:gd name="T27" fmla="*/ 22 h 118"/>
                <a:gd name="T28" fmla="*/ 105 w 143"/>
                <a:gd name="T29" fmla="*/ 21 h 118"/>
                <a:gd name="T30" fmla="*/ 107 w 143"/>
                <a:gd name="T31" fmla="*/ 20 h 118"/>
                <a:gd name="T32" fmla="*/ 108 w 143"/>
                <a:gd name="T33" fmla="*/ 19 h 118"/>
                <a:gd name="T34" fmla="*/ 110 w 143"/>
                <a:gd name="T35" fmla="*/ 18 h 118"/>
                <a:gd name="T36" fmla="*/ 111 w 143"/>
                <a:gd name="T37" fmla="*/ 18 h 118"/>
                <a:gd name="T38" fmla="*/ 113 w 143"/>
                <a:gd name="T39" fmla="*/ 17 h 118"/>
                <a:gd name="T40" fmla="*/ 114 w 143"/>
                <a:gd name="T41" fmla="*/ 16 h 118"/>
                <a:gd name="T42" fmla="*/ 116 w 143"/>
                <a:gd name="T43" fmla="*/ 15 h 118"/>
                <a:gd name="T44" fmla="*/ 117 w 143"/>
                <a:gd name="T45" fmla="*/ 14 h 118"/>
                <a:gd name="T46" fmla="*/ 118 w 143"/>
                <a:gd name="T47" fmla="*/ 13 h 118"/>
                <a:gd name="T48" fmla="*/ 120 w 143"/>
                <a:gd name="T49" fmla="*/ 12 h 118"/>
                <a:gd name="T50" fmla="*/ 122 w 143"/>
                <a:gd name="T51" fmla="*/ 11 h 118"/>
                <a:gd name="T52" fmla="*/ 124 w 143"/>
                <a:gd name="T53" fmla="*/ 10 h 118"/>
                <a:gd name="T54" fmla="*/ 125 w 143"/>
                <a:gd name="T55" fmla="*/ 10 h 118"/>
                <a:gd name="T56" fmla="*/ 126 w 143"/>
                <a:gd name="T57" fmla="*/ 9 h 118"/>
                <a:gd name="T58" fmla="*/ 128 w 143"/>
                <a:gd name="T59" fmla="*/ 8 h 118"/>
                <a:gd name="T60" fmla="*/ 129 w 143"/>
                <a:gd name="T61" fmla="*/ 7 h 118"/>
                <a:gd name="T62" fmla="*/ 130 w 143"/>
                <a:gd name="T63" fmla="*/ 6 h 118"/>
                <a:gd name="T64" fmla="*/ 132 w 143"/>
                <a:gd name="T65" fmla="*/ 5 h 118"/>
                <a:gd name="T66" fmla="*/ 133 w 143"/>
                <a:gd name="T67" fmla="*/ 5 h 118"/>
                <a:gd name="T68" fmla="*/ 135 w 143"/>
                <a:gd name="T69" fmla="*/ 4 h 118"/>
                <a:gd name="T70" fmla="*/ 136 w 143"/>
                <a:gd name="T71" fmla="*/ 3 h 118"/>
                <a:gd name="T72" fmla="*/ 137 w 143"/>
                <a:gd name="T73" fmla="*/ 2 h 118"/>
                <a:gd name="T74" fmla="*/ 138 w 143"/>
                <a:gd name="T75" fmla="*/ 2 h 118"/>
                <a:gd name="T76" fmla="*/ 143 w 143"/>
                <a:gd name="T77" fmla="*/ 0 h 118"/>
                <a:gd name="T78" fmla="*/ 120 w 143"/>
                <a:gd name="T79" fmla="*/ 47 h 118"/>
                <a:gd name="T80" fmla="*/ 0 w 143"/>
                <a:gd name="T81" fmla="*/ 118 h 118"/>
                <a:gd name="T82" fmla="*/ 14 w 143"/>
                <a:gd name="T83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37" y="70"/>
                    <a:pt x="60" y="51"/>
                    <a:pt x="84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6" y="34"/>
                    <a:pt x="86" y="34"/>
                    <a:pt x="87" y="33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8" y="32"/>
                    <a:pt x="89" y="32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0"/>
                    <a:pt x="92" y="30"/>
                    <a:pt x="93" y="29"/>
                  </a:cubicBezTo>
                  <a:cubicBezTo>
                    <a:pt x="93" y="29"/>
                    <a:pt x="93" y="29"/>
                    <a:pt x="93" y="29"/>
                  </a:cubicBezTo>
                  <a:cubicBezTo>
                    <a:pt x="94" y="29"/>
                    <a:pt x="95" y="28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8" y="26"/>
                    <a:pt x="100" y="25"/>
                    <a:pt x="102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4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7" y="21"/>
                    <a:pt x="107" y="20"/>
                  </a:cubicBezTo>
                  <a:cubicBezTo>
                    <a:pt x="108" y="20"/>
                    <a:pt x="108" y="20"/>
                    <a:pt x="108" y="19"/>
                  </a:cubicBezTo>
                  <a:cubicBezTo>
                    <a:pt x="109" y="19"/>
                    <a:pt x="109" y="19"/>
                    <a:pt x="110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2" y="17"/>
                    <a:pt x="112" y="17"/>
                    <a:pt x="113" y="17"/>
                  </a:cubicBezTo>
                  <a:cubicBezTo>
                    <a:pt x="113" y="16"/>
                    <a:pt x="114" y="16"/>
                    <a:pt x="114" y="16"/>
                  </a:cubicBezTo>
                  <a:cubicBezTo>
                    <a:pt x="115" y="16"/>
                    <a:pt x="115" y="15"/>
                    <a:pt x="116" y="15"/>
                  </a:cubicBezTo>
                  <a:cubicBezTo>
                    <a:pt x="116" y="15"/>
                    <a:pt x="116" y="15"/>
                    <a:pt x="117" y="14"/>
                  </a:cubicBezTo>
                  <a:cubicBezTo>
                    <a:pt x="117" y="14"/>
                    <a:pt x="118" y="14"/>
                    <a:pt x="118" y="13"/>
                  </a:cubicBezTo>
                  <a:cubicBezTo>
                    <a:pt x="119" y="13"/>
                    <a:pt x="120" y="13"/>
                    <a:pt x="120" y="12"/>
                  </a:cubicBezTo>
                  <a:cubicBezTo>
                    <a:pt x="121" y="12"/>
                    <a:pt x="122" y="12"/>
                    <a:pt x="122" y="11"/>
                  </a:cubicBezTo>
                  <a:cubicBezTo>
                    <a:pt x="123" y="11"/>
                    <a:pt x="123" y="11"/>
                    <a:pt x="124" y="10"/>
                  </a:cubicBezTo>
                  <a:cubicBezTo>
                    <a:pt x="124" y="10"/>
                    <a:pt x="124" y="10"/>
                    <a:pt x="125" y="10"/>
                  </a:cubicBezTo>
                  <a:cubicBezTo>
                    <a:pt x="125" y="9"/>
                    <a:pt x="126" y="9"/>
                    <a:pt x="126" y="9"/>
                  </a:cubicBezTo>
                  <a:cubicBezTo>
                    <a:pt x="127" y="8"/>
                    <a:pt x="127" y="8"/>
                    <a:pt x="128" y="8"/>
                  </a:cubicBezTo>
                  <a:cubicBezTo>
                    <a:pt x="128" y="8"/>
                    <a:pt x="129" y="7"/>
                    <a:pt x="129" y="7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6"/>
                    <a:pt x="131" y="6"/>
                    <a:pt x="132" y="5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4" y="5"/>
                    <a:pt x="134" y="4"/>
                    <a:pt x="135" y="4"/>
                  </a:cubicBezTo>
                  <a:cubicBezTo>
                    <a:pt x="135" y="4"/>
                    <a:pt x="135" y="4"/>
                    <a:pt x="136" y="3"/>
                  </a:cubicBezTo>
                  <a:cubicBezTo>
                    <a:pt x="136" y="3"/>
                    <a:pt x="137" y="3"/>
                    <a:pt x="137" y="2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40" y="1"/>
                    <a:pt x="141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A91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1" name="íšḷíḋê"/>
            <p:cNvSpPr/>
            <p:nvPr>
              <p:custDataLst>
                <p:tags r:id="rId60"/>
              </p:custDataLst>
            </p:nvPr>
          </p:nvSpPr>
          <p:spPr bwMode="auto">
            <a:xfrm>
              <a:off x="5551488" y="1181100"/>
              <a:ext cx="1057275" cy="577850"/>
            </a:xfrm>
            <a:custGeom>
              <a:avLst/>
              <a:gdLst>
                <a:gd name="T0" fmla="*/ 56 w 553"/>
                <a:gd name="T1" fmla="*/ 171 h 303"/>
                <a:gd name="T2" fmla="*/ 7 w 553"/>
                <a:gd name="T3" fmla="*/ 105 h 303"/>
                <a:gd name="T4" fmla="*/ 185 w 553"/>
                <a:gd name="T5" fmla="*/ 149 h 303"/>
                <a:gd name="T6" fmla="*/ 130 w 553"/>
                <a:gd name="T7" fmla="*/ 67 h 303"/>
                <a:gd name="T8" fmla="*/ 188 w 553"/>
                <a:gd name="T9" fmla="*/ 32 h 303"/>
                <a:gd name="T10" fmla="*/ 304 w 553"/>
                <a:gd name="T11" fmla="*/ 74 h 303"/>
                <a:gd name="T12" fmla="*/ 367 w 553"/>
                <a:gd name="T13" fmla="*/ 118 h 303"/>
                <a:gd name="T14" fmla="*/ 334 w 553"/>
                <a:gd name="T15" fmla="*/ 80 h 303"/>
                <a:gd name="T16" fmla="*/ 372 w 553"/>
                <a:gd name="T17" fmla="*/ 57 h 303"/>
                <a:gd name="T18" fmla="*/ 553 w 553"/>
                <a:gd name="T19" fmla="*/ 281 h 303"/>
                <a:gd name="T20" fmla="*/ 417 w 553"/>
                <a:gd name="T21" fmla="*/ 294 h 303"/>
                <a:gd name="T22" fmla="*/ 185 w 553"/>
                <a:gd name="T23" fmla="*/ 300 h 303"/>
                <a:gd name="T24" fmla="*/ 126 w 553"/>
                <a:gd name="T25" fmla="*/ 287 h 303"/>
                <a:gd name="T26" fmla="*/ 56 w 553"/>
                <a:gd name="T27" fmla="*/ 17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3" h="303">
                  <a:moveTo>
                    <a:pt x="56" y="171"/>
                  </a:moveTo>
                  <a:cubicBezTo>
                    <a:pt x="50" y="158"/>
                    <a:pt x="0" y="108"/>
                    <a:pt x="7" y="105"/>
                  </a:cubicBezTo>
                  <a:cubicBezTo>
                    <a:pt x="75" y="81"/>
                    <a:pt x="205" y="179"/>
                    <a:pt x="185" y="149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86" y="0"/>
                    <a:pt x="87" y="10"/>
                    <a:pt x="188" y="32"/>
                  </a:cubicBezTo>
                  <a:cubicBezTo>
                    <a:pt x="228" y="40"/>
                    <a:pt x="276" y="54"/>
                    <a:pt x="304" y="74"/>
                  </a:cubicBezTo>
                  <a:cubicBezTo>
                    <a:pt x="367" y="118"/>
                    <a:pt x="367" y="118"/>
                    <a:pt x="367" y="118"/>
                  </a:cubicBezTo>
                  <a:cubicBezTo>
                    <a:pt x="334" y="80"/>
                    <a:pt x="334" y="80"/>
                    <a:pt x="334" y="80"/>
                  </a:cubicBezTo>
                  <a:cubicBezTo>
                    <a:pt x="289" y="29"/>
                    <a:pt x="294" y="32"/>
                    <a:pt x="372" y="57"/>
                  </a:cubicBezTo>
                  <a:cubicBezTo>
                    <a:pt x="487" y="93"/>
                    <a:pt x="534" y="160"/>
                    <a:pt x="553" y="281"/>
                  </a:cubicBezTo>
                  <a:cubicBezTo>
                    <a:pt x="553" y="281"/>
                    <a:pt x="482" y="287"/>
                    <a:pt x="417" y="294"/>
                  </a:cubicBezTo>
                  <a:cubicBezTo>
                    <a:pt x="353" y="300"/>
                    <a:pt x="220" y="300"/>
                    <a:pt x="185" y="300"/>
                  </a:cubicBezTo>
                  <a:cubicBezTo>
                    <a:pt x="151" y="300"/>
                    <a:pt x="147" y="303"/>
                    <a:pt x="126" y="287"/>
                  </a:cubicBezTo>
                  <a:cubicBezTo>
                    <a:pt x="105" y="272"/>
                    <a:pt x="56" y="171"/>
                    <a:pt x="56" y="171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2" name="iṧlidê"/>
            <p:cNvSpPr/>
            <p:nvPr>
              <p:custDataLst>
                <p:tags r:id="rId61"/>
              </p:custDataLst>
            </p:nvPr>
          </p:nvSpPr>
          <p:spPr bwMode="auto">
            <a:xfrm>
              <a:off x="5559426" y="1189038"/>
              <a:ext cx="1027113" cy="425450"/>
            </a:xfrm>
            <a:custGeom>
              <a:avLst/>
              <a:gdLst>
                <a:gd name="T0" fmla="*/ 15 w 537"/>
                <a:gd name="T1" fmla="*/ 122 h 223"/>
                <a:gd name="T2" fmla="*/ 3 w 537"/>
                <a:gd name="T3" fmla="*/ 101 h 223"/>
                <a:gd name="T4" fmla="*/ 182 w 537"/>
                <a:gd name="T5" fmla="*/ 151 h 223"/>
                <a:gd name="T6" fmla="*/ 153 w 537"/>
                <a:gd name="T7" fmla="*/ 159 h 223"/>
                <a:gd name="T8" fmla="*/ 15 w 537"/>
                <a:gd name="T9" fmla="*/ 122 h 223"/>
                <a:gd name="T10" fmla="*/ 106 w 537"/>
                <a:gd name="T11" fmla="*/ 32 h 223"/>
                <a:gd name="T12" fmla="*/ 187 w 537"/>
                <a:gd name="T13" fmla="*/ 49 h 223"/>
                <a:gd name="T14" fmla="*/ 356 w 537"/>
                <a:gd name="T15" fmla="*/ 132 h 223"/>
                <a:gd name="T16" fmla="*/ 361 w 537"/>
                <a:gd name="T17" fmla="*/ 112 h 223"/>
                <a:gd name="T18" fmla="*/ 363 w 537"/>
                <a:gd name="T19" fmla="*/ 114 h 223"/>
                <a:gd name="T20" fmla="*/ 300 w 537"/>
                <a:gd name="T21" fmla="*/ 70 h 223"/>
                <a:gd name="T22" fmla="*/ 184 w 537"/>
                <a:gd name="T23" fmla="*/ 28 h 223"/>
                <a:gd name="T24" fmla="*/ 106 w 537"/>
                <a:gd name="T25" fmla="*/ 32 h 223"/>
                <a:gd name="T26" fmla="*/ 314 w 537"/>
                <a:gd name="T27" fmla="*/ 57 h 223"/>
                <a:gd name="T28" fmla="*/ 368 w 537"/>
                <a:gd name="T29" fmla="*/ 53 h 223"/>
                <a:gd name="T30" fmla="*/ 537 w 537"/>
                <a:gd name="T31" fmla="*/ 223 h 223"/>
                <a:gd name="T32" fmla="*/ 503 w 537"/>
                <a:gd name="T33" fmla="*/ 204 h 223"/>
                <a:gd name="T34" fmla="*/ 429 w 537"/>
                <a:gd name="T35" fmla="*/ 110 h 223"/>
                <a:gd name="T36" fmla="*/ 314 w 537"/>
                <a:gd name="T37" fmla="*/ 57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7" h="223">
                  <a:moveTo>
                    <a:pt x="15" y="122"/>
                  </a:moveTo>
                  <a:cubicBezTo>
                    <a:pt x="6" y="111"/>
                    <a:pt x="0" y="102"/>
                    <a:pt x="3" y="101"/>
                  </a:cubicBezTo>
                  <a:cubicBezTo>
                    <a:pt x="63" y="80"/>
                    <a:pt x="171" y="153"/>
                    <a:pt x="182" y="151"/>
                  </a:cubicBezTo>
                  <a:cubicBezTo>
                    <a:pt x="189" y="164"/>
                    <a:pt x="192" y="178"/>
                    <a:pt x="153" y="159"/>
                  </a:cubicBezTo>
                  <a:cubicBezTo>
                    <a:pt x="113" y="140"/>
                    <a:pt x="58" y="124"/>
                    <a:pt x="15" y="122"/>
                  </a:cubicBezTo>
                  <a:close/>
                  <a:moveTo>
                    <a:pt x="106" y="32"/>
                  </a:moveTo>
                  <a:cubicBezTo>
                    <a:pt x="124" y="33"/>
                    <a:pt x="149" y="38"/>
                    <a:pt x="187" y="49"/>
                  </a:cubicBezTo>
                  <a:cubicBezTo>
                    <a:pt x="293" y="82"/>
                    <a:pt x="338" y="122"/>
                    <a:pt x="356" y="132"/>
                  </a:cubicBezTo>
                  <a:cubicBezTo>
                    <a:pt x="375" y="142"/>
                    <a:pt x="369" y="119"/>
                    <a:pt x="361" y="112"/>
                  </a:cubicBezTo>
                  <a:cubicBezTo>
                    <a:pt x="363" y="114"/>
                    <a:pt x="363" y="114"/>
                    <a:pt x="363" y="114"/>
                  </a:cubicBezTo>
                  <a:cubicBezTo>
                    <a:pt x="363" y="114"/>
                    <a:pt x="363" y="114"/>
                    <a:pt x="300" y="70"/>
                  </a:cubicBezTo>
                  <a:cubicBezTo>
                    <a:pt x="272" y="50"/>
                    <a:pt x="224" y="36"/>
                    <a:pt x="184" y="28"/>
                  </a:cubicBezTo>
                  <a:cubicBezTo>
                    <a:pt x="103" y="10"/>
                    <a:pt x="86" y="0"/>
                    <a:pt x="106" y="32"/>
                  </a:cubicBezTo>
                  <a:close/>
                  <a:moveTo>
                    <a:pt x="314" y="57"/>
                  </a:moveTo>
                  <a:cubicBezTo>
                    <a:pt x="288" y="26"/>
                    <a:pt x="301" y="32"/>
                    <a:pt x="368" y="53"/>
                  </a:cubicBezTo>
                  <a:cubicBezTo>
                    <a:pt x="464" y="83"/>
                    <a:pt x="513" y="135"/>
                    <a:pt x="537" y="223"/>
                  </a:cubicBezTo>
                  <a:cubicBezTo>
                    <a:pt x="518" y="214"/>
                    <a:pt x="503" y="204"/>
                    <a:pt x="503" y="204"/>
                  </a:cubicBezTo>
                  <a:cubicBezTo>
                    <a:pt x="503" y="204"/>
                    <a:pt x="488" y="155"/>
                    <a:pt x="429" y="110"/>
                  </a:cubicBezTo>
                  <a:cubicBezTo>
                    <a:pt x="382" y="73"/>
                    <a:pt x="330" y="61"/>
                    <a:pt x="314" y="57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3" name="išḷiḓé"/>
            <p:cNvSpPr/>
            <p:nvPr>
              <p:custDataLst>
                <p:tags r:id="rId62"/>
              </p:custDataLst>
            </p:nvPr>
          </p:nvSpPr>
          <p:spPr bwMode="auto">
            <a:xfrm>
              <a:off x="4795838" y="1963738"/>
              <a:ext cx="684213" cy="1169988"/>
            </a:xfrm>
            <a:custGeom>
              <a:avLst/>
              <a:gdLst>
                <a:gd name="T0" fmla="*/ 135 w 358"/>
                <a:gd name="T1" fmla="*/ 0 h 613"/>
                <a:gd name="T2" fmla="*/ 22 w 358"/>
                <a:gd name="T3" fmla="*/ 151 h 613"/>
                <a:gd name="T4" fmla="*/ 0 w 358"/>
                <a:gd name="T5" fmla="*/ 220 h 613"/>
                <a:gd name="T6" fmla="*/ 69 w 358"/>
                <a:gd name="T7" fmla="*/ 173 h 613"/>
                <a:gd name="T8" fmla="*/ 13 w 358"/>
                <a:gd name="T9" fmla="*/ 333 h 613"/>
                <a:gd name="T10" fmla="*/ 6 w 358"/>
                <a:gd name="T11" fmla="*/ 415 h 613"/>
                <a:gd name="T12" fmla="*/ 53 w 358"/>
                <a:gd name="T13" fmla="*/ 352 h 613"/>
                <a:gd name="T14" fmla="*/ 82 w 358"/>
                <a:gd name="T15" fmla="*/ 484 h 613"/>
                <a:gd name="T16" fmla="*/ 107 w 358"/>
                <a:gd name="T17" fmla="*/ 534 h 613"/>
                <a:gd name="T18" fmla="*/ 110 w 358"/>
                <a:gd name="T19" fmla="*/ 449 h 613"/>
                <a:gd name="T20" fmla="*/ 198 w 358"/>
                <a:gd name="T21" fmla="*/ 559 h 613"/>
                <a:gd name="T22" fmla="*/ 292 w 358"/>
                <a:gd name="T23" fmla="*/ 613 h 613"/>
                <a:gd name="T24" fmla="*/ 324 w 358"/>
                <a:gd name="T25" fmla="*/ 456 h 613"/>
                <a:gd name="T26" fmla="*/ 302 w 358"/>
                <a:gd name="T27" fmla="*/ 336 h 613"/>
                <a:gd name="T28" fmla="*/ 135 w 358"/>
                <a:gd name="T2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8" h="613">
                  <a:moveTo>
                    <a:pt x="135" y="0"/>
                  </a:moveTo>
                  <a:cubicBezTo>
                    <a:pt x="101" y="19"/>
                    <a:pt x="44" y="82"/>
                    <a:pt x="22" y="151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69" y="173"/>
                    <a:pt x="69" y="173"/>
                    <a:pt x="69" y="173"/>
                  </a:cubicBezTo>
                  <a:cubicBezTo>
                    <a:pt x="69" y="173"/>
                    <a:pt x="19" y="251"/>
                    <a:pt x="13" y="333"/>
                  </a:cubicBezTo>
                  <a:cubicBezTo>
                    <a:pt x="6" y="415"/>
                    <a:pt x="6" y="415"/>
                    <a:pt x="6" y="415"/>
                  </a:cubicBezTo>
                  <a:cubicBezTo>
                    <a:pt x="53" y="352"/>
                    <a:pt x="53" y="352"/>
                    <a:pt x="53" y="352"/>
                  </a:cubicBezTo>
                  <a:cubicBezTo>
                    <a:pt x="53" y="352"/>
                    <a:pt x="57" y="434"/>
                    <a:pt x="82" y="484"/>
                  </a:cubicBezTo>
                  <a:cubicBezTo>
                    <a:pt x="107" y="534"/>
                    <a:pt x="107" y="534"/>
                    <a:pt x="107" y="534"/>
                  </a:cubicBezTo>
                  <a:cubicBezTo>
                    <a:pt x="110" y="449"/>
                    <a:pt x="110" y="449"/>
                    <a:pt x="110" y="449"/>
                  </a:cubicBezTo>
                  <a:cubicBezTo>
                    <a:pt x="110" y="449"/>
                    <a:pt x="138" y="518"/>
                    <a:pt x="198" y="559"/>
                  </a:cubicBezTo>
                  <a:cubicBezTo>
                    <a:pt x="258" y="600"/>
                    <a:pt x="292" y="613"/>
                    <a:pt x="292" y="613"/>
                  </a:cubicBezTo>
                  <a:cubicBezTo>
                    <a:pt x="292" y="613"/>
                    <a:pt x="324" y="481"/>
                    <a:pt x="324" y="456"/>
                  </a:cubicBezTo>
                  <a:cubicBezTo>
                    <a:pt x="324" y="430"/>
                    <a:pt x="358" y="459"/>
                    <a:pt x="302" y="336"/>
                  </a:cubicBezTo>
                  <a:cubicBezTo>
                    <a:pt x="245" y="214"/>
                    <a:pt x="135" y="0"/>
                    <a:pt x="135" y="0"/>
                  </a:cubicBezTo>
                  <a:close/>
                </a:path>
              </a:pathLst>
            </a:custGeom>
            <a:solidFill>
              <a:srgbClr val="D491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4" name="ïśľïďè"/>
            <p:cNvSpPr/>
            <p:nvPr>
              <p:custDataLst>
                <p:tags r:id="rId63"/>
              </p:custDataLst>
            </p:nvPr>
          </p:nvSpPr>
          <p:spPr bwMode="auto">
            <a:xfrm>
              <a:off x="4856163" y="1965325"/>
              <a:ext cx="503238" cy="1028700"/>
            </a:xfrm>
            <a:custGeom>
              <a:avLst/>
              <a:gdLst>
                <a:gd name="T0" fmla="*/ 102 w 263"/>
                <a:gd name="T1" fmla="*/ 0 h 539"/>
                <a:gd name="T2" fmla="*/ 48 w 263"/>
                <a:gd name="T3" fmla="*/ 47 h 539"/>
                <a:gd name="T4" fmla="*/ 14 w 263"/>
                <a:gd name="T5" fmla="*/ 159 h 539"/>
                <a:gd name="T6" fmla="*/ 58 w 263"/>
                <a:gd name="T7" fmla="*/ 147 h 539"/>
                <a:gd name="T8" fmla="*/ 33 w 263"/>
                <a:gd name="T9" fmla="*/ 305 h 539"/>
                <a:gd name="T10" fmla="*/ 62 w 263"/>
                <a:gd name="T11" fmla="*/ 429 h 539"/>
                <a:gd name="T12" fmla="*/ 74 w 263"/>
                <a:gd name="T13" fmla="*/ 368 h 539"/>
                <a:gd name="T14" fmla="*/ 140 w 263"/>
                <a:gd name="T15" fmla="*/ 480 h 539"/>
                <a:gd name="T16" fmla="*/ 233 w 263"/>
                <a:gd name="T17" fmla="*/ 500 h 539"/>
                <a:gd name="T18" fmla="*/ 263 w 263"/>
                <a:gd name="T19" fmla="*/ 321 h 539"/>
                <a:gd name="T20" fmla="*/ 105 w 263"/>
                <a:gd name="T21" fmla="*/ 2 h 539"/>
                <a:gd name="T22" fmla="*/ 102 w 263"/>
                <a:gd name="T23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3" h="539">
                  <a:moveTo>
                    <a:pt x="102" y="0"/>
                  </a:moveTo>
                  <a:cubicBezTo>
                    <a:pt x="87" y="8"/>
                    <a:pt x="67" y="25"/>
                    <a:pt x="48" y="47"/>
                  </a:cubicBezTo>
                  <a:cubicBezTo>
                    <a:pt x="12" y="108"/>
                    <a:pt x="0" y="172"/>
                    <a:pt x="14" y="159"/>
                  </a:cubicBezTo>
                  <a:cubicBezTo>
                    <a:pt x="33" y="142"/>
                    <a:pt x="58" y="147"/>
                    <a:pt x="58" y="147"/>
                  </a:cubicBezTo>
                  <a:cubicBezTo>
                    <a:pt x="58" y="147"/>
                    <a:pt x="27" y="242"/>
                    <a:pt x="33" y="305"/>
                  </a:cubicBezTo>
                  <a:cubicBezTo>
                    <a:pt x="40" y="368"/>
                    <a:pt x="62" y="440"/>
                    <a:pt x="62" y="429"/>
                  </a:cubicBezTo>
                  <a:cubicBezTo>
                    <a:pt x="62" y="418"/>
                    <a:pt x="74" y="368"/>
                    <a:pt x="74" y="368"/>
                  </a:cubicBezTo>
                  <a:cubicBezTo>
                    <a:pt x="74" y="368"/>
                    <a:pt x="107" y="453"/>
                    <a:pt x="140" y="480"/>
                  </a:cubicBezTo>
                  <a:cubicBezTo>
                    <a:pt x="173" y="506"/>
                    <a:pt x="233" y="539"/>
                    <a:pt x="233" y="500"/>
                  </a:cubicBezTo>
                  <a:cubicBezTo>
                    <a:pt x="233" y="473"/>
                    <a:pt x="254" y="390"/>
                    <a:pt x="263" y="321"/>
                  </a:cubicBezTo>
                  <a:cubicBezTo>
                    <a:pt x="209" y="206"/>
                    <a:pt x="118" y="28"/>
                    <a:pt x="105" y="2"/>
                  </a:cubicBezTo>
                  <a:cubicBezTo>
                    <a:pt x="104" y="1"/>
                    <a:pt x="103" y="0"/>
                    <a:pt x="102" y="0"/>
                  </a:cubicBezTo>
                  <a:close/>
                </a:path>
              </a:pathLst>
            </a:custGeom>
            <a:solidFill>
              <a:srgbClr val="E8AC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5" name="iṣ1iḋe"/>
            <p:cNvSpPr/>
            <p:nvPr/>
          </p:nvSpPr>
          <p:spPr bwMode="auto">
            <a:xfrm>
              <a:off x="5651501" y="5319713"/>
              <a:ext cx="474663" cy="376238"/>
            </a:xfrm>
            <a:custGeom>
              <a:avLst/>
              <a:gdLst>
                <a:gd name="T0" fmla="*/ 119 w 248"/>
                <a:gd name="T1" fmla="*/ 46 h 197"/>
                <a:gd name="T2" fmla="*/ 40 w 248"/>
                <a:gd name="T3" fmla="*/ 162 h 197"/>
                <a:gd name="T4" fmla="*/ 218 w 248"/>
                <a:gd name="T5" fmla="*/ 74 h 197"/>
                <a:gd name="T6" fmla="*/ 119 w 248"/>
                <a:gd name="T7" fmla="*/ 4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8" h="197">
                  <a:moveTo>
                    <a:pt x="119" y="46"/>
                  </a:moveTo>
                  <a:cubicBezTo>
                    <a:pt x="86" y="55"/>
                    <a:pt x="0" y="128"/>
                    <a:pt x="40" y="162"/>
                  </a:cubicBezTo>
                  <a:cubicBezTo>
                    <a:pt x="81" y="197"/>
                    <a:pt x="188" y="134"/>
                    <a:pt x="218" y="74"/>
                  </a:cubicBezTo>
                  <a:cubicBezTo>
                    <a:pt x="248" y="15"/>
                    <a:pt x="213" y="0"/>
                    <a:pt x="119" y="46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6" name="íṥḷídê"/>
            <p:cNvSpPr/>
            <p:nvPr>
              <p:custDataLst>
                <p:tags r:id="rId64"/>
              </p:custDataLst>
            </p:nvPr>
          </p:nvSpPr>
          <p:spPr bwMode="auto">
            <a:xfrm>
              <a:off x="6532563" y="4983163"/>
              <a:ext cx="439738" cy="373063"/>
            </a:xfrm>
            <a:custGeom>
              <a:avLst/>
              <a:gdLst>
                <a:gd name="T0" fmla="*/ 84 w 230"/>
                <a:gd name="T1" fmla="*/ 4 h 195"/>
                <a:gd name="T2" fmla="*/ 55 w 230"/>
                <a:gd name="T3" fmla="*/ 81 h 195"/>
                <a:gd name="T4" fmla="*/ 212 w 230"/>
                <a:gd name="T5" fmla="*/ 173 h 195"/>
                <a:gd name="T6" fmla="*/ 84 w 230"/>
                <a:gd name="T7" fmla="*/ 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195">
                  <a:moveTo>
                    <a:pt x="84" y="4"/>
                  </a:moveTo>
                  <a:cubicBezTo>
                    <a:pt x="62" y="0"/>
                    <a:pt x="0" y="5"/>
                    <a:pt x="55" y="81"/>
                  </a:cubicBezTo>
                  <a:cubicBezTo>
                    <a:pt x="110" y="156"/>
                    <a:pt x="195" y="195"/>
                    <a:pt x="212" y="173"/>
                  </a:cubicBezTo>
                  <a:cubicBezTo>
                    <a:pt x="230" y="151"/>
                    <a:pt x="205" y="59"/>
                    <a:pt x="84" y="4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7" name="îsliḍè"/>
            <p:cNvSpPr/>
            <p:nvPr>
              <p:custDataLst>
                <p:tags r:id="rId65"/>
              </p:custDataLst>
            </p:nvPr>
          </p:nvSpPr>
          <p:spPr bwMode="auto">
            <a:xfrm>
              <a:off x="5605463" y="4267200"/>
              <a:ext cx="1411288" cy="1163638"/>
            </a:xfrm>
            <a:custGeom>
              <a:avLst/>
              <a:gdLst>
                <a:gd name="T0" fmla="*/ 41 w 738"/>
                <a:gd name="T1" fmla="*/ 41 h 609"/>
                <a:gd name="T2" fmla="*/ 57 w 738"/>
                <a:gd name="T3" fmla="*/ 440 h 609"/>
                <a:gd name="T4" fmla="*/ 150 w 738"/>
                <a:gd name="T5" fmla="*/ 605 h 609"/>
                <a:gd name="T6" fmla="*/ 218 w 738"/>
                <a:gd name="T7" fmla="*/ 576 h 609"/>
                <a:gd name="T8" fmla="*/ 251 w 738"/>
                <a:gd name="T9" fmla="*/ 277 h 609"/>
                <a:gd name="T10" fmla="*/ 449 w 738"/>
                <a:gd name="T11" fmla="*/ 192 h 609"/>
                <a:gd name="T12" fmla="*/ 584 w 738"/>
                <a:gd name="T13" fmla="*/ 317 h 609"/>
                <a:gd name="T14" fmla="*/ 563 w 738"/>
                <a:gd name="T15" fmla="*/ 386 h 609"/>
                <a:gd name="T16" fmla="*/ 620 w 738"/>
                <a:gd name="T17" fmla="*/ 418 h 609"/>
                <a:gd name="T18" fmla="*/ 719 w 738"/>
                <a:gd name="T19" fmla="*/ 220 h 609"/>
                <a:gd name="T20" fmla="*/ 402 w 738"/>
                <a:gd name="T21" fmla="*/ 19 h 609"/>
                <a:gd name="T22" fmla="*/ 41 w 738"/>
                <a:gd name="T23" fmla="*/ 41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8" h="609">
                  <a:moveTo>
                    <a:pt x="41" y="41"/>
                  </a:moveTo>
                  <a:cubicBezTo>
                    <a:pt x="25" y="126"/>
                    <a:pt x="0" y="273"/>
                    <a:pt x="57" y="440"/>
                  </a:cubicBezTo>
                  <a:cubicBezTo>
                    <a:pt x="97" y="560"/>
                    <a:pt x="133" y="595"/>
                    <a:pt x="150" y="605"/>
                  </a:cubicBezTo>
                  <a:cubicBezTo>
                    <a:pt x="157" y="609"/>
                    <a:pt x="222" y="604"/>
                    <a:pt x="218" y="576"/>
                  </a:cubicBezTo>
                  <a:cubicBezTo>
                    <a:pt x="212" y="530"/>
                    <a:pt x="192" y="360"/>
                    <a:pt x="251" y="277"/>
                  </a:cubicBezTo>
                  <a:cubicBezTo>
                    <a:pt x="321" y="179"/>
                    <a:pt x="314" y="148"/>
                    <a:pt x="449" y="192"/>
                  </a:cubicBezTo>
                  <a:cubicBezTo>
                    <a:pt x="584" y="236"/>
                    <a:pt x="591" y="261"/>
                    <a:pt x="584" y="317"/>
                  </a:cubicBezTo>
                  <a:cubicBezTo>
                    <a:pt x="581" y="350"/>
                    <a:pt x="571" y="373"/>
                    <a:pt x="563" y="386"/>
                  </a:cubicBezTo>
                  <a:cubicBezTo>
                    <a:pt x="545" y="416"/>
                    <a:pt x="609" y="425"/>
                    <a:pt x="620" y="418"/>
                  </a:cubicBezTo>
                  <a:cubicBezTo>
                    <a:pt x="650" y="398"/>
                    <a:pt x="738" y="329"/>
                    <a:pt x="719" y="220"/>
                  </a:cubicBezTo>
                  <a:cubicBezTo>
                    <a:pt x="697" y="88"/>
                    <a:pt x="503" y="38"/>
                    <a:pt x="402" y="19"/>
                  </a:cubicBezTo>
                  <a:cubicBezTo>
                    <a:pt x="302" y="0"/>
                    <a:pt x="41" y="41"/>
                    <a:pt x="41" y="41"/>
                  </a:cubicBez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8" name="íŝḷîḋé"/>
            <p:cNvSpPr/>
            <p:nvPr>
              <p:custDataLst>
                <p:tags r:id="rId66"/>
              </p:custDataLst>
            </p:nvPr>
          </p:nvSpPr>
          <p:spPr bwMode="auto">
            <a:xfrm>
              <a:off x="5605463" y="4346575"/>
              <a:ext cx="301625" cy="1077913"/>
            </a:xfrm>
            <a:custGeom>
              <a:avLst/>
              <a:gdLst>
                <a:gd name="T0" fmla="*/ 41 w 158"/>
                <a:gd name="T1" fmla="*/ 0 h 565"/>
                <a:gd name="T2" fmla="*/ 57 w 158"/>
                <a:gd name="T3" fmla="*/ 399 h 565"/>
                <a:gd name="T4" fmla="*/ 150 w 158"/>
                <a:gd name="T5" fmla="*/ 564 h 565"/>
                <a:gd name="T6" fmla="*/ 158 w 158"/>
                <a:gd name="T7" fmla="*/ 565 h 565"/>
                <a:gd name="T8" fmla="*/ 136 w 158"/>
                <a:gd name="T9" fmla="*/ 527 h 565"/>
                <a:gd name="T10" fmla="*/ 67 w 158"/>
                <a:gd name="T11" fmla="*/ 30 h 565"/>
                <a:gd name="T12" fmla="*/ 42 w 158"/>
                <a:gd name="T13" fmla="*/ 0 h 565"/>
                <a:gd name="T14" fmla="*/ 41 w 158"/>
                <a:gd name="T1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565">
                  <a:moveTo>
                    <a:pt x="41" y="0"/>
                  </a:moveTo>
                  <a:cubicBezTo>
                    <a:pt x="25" y="85"/>
                    <a:pt x="0" y="232"/>
                    <a:pt x="57" y="399"/>
                  </a:cubicBezTo>
                  <a:cubicBezTo>
                    <a:pt x="97" y="519"/>
                    <a:pt x="133" y="554"/>
                    <a:pt x="150" y="564"/>
                  </a:cubicBezTo>
                  <a:cubicBezTo>
                    <a:pt x="151" y="565"/>
                    <a:pt x="154" y="565"/>
                    <a:pt x="158" y="565"/>
                  </a:cubicBezTo>
                  <a:cubicBezTo>
                    <a:pt x="136" y="527"/>
                    <a:pt x="136" y="527"/>
                    <a:pt x="136" y="527"/>
                  </a:cubicBezTo>
                  <a:cubicBezTo>
                    <a:pt x="20" y="319"/>
                    <a:pt x="61" y="109"/>
                    <a:pt x="67" y="30"/>
                  </a:cubicBezTo>
                  <a:cubicBezTo>
                    <a:pt x="67" y="30"/>
                    <a:pt x="56" y="15"/>
                    <a:pt x="42" y="0"/>
                  </a:cubicBezTo>
                  <a:cubicBezTo>
                    <a:pt x="41" y="0"/>
                    <a:pt x="41" y="0"/>
                    <a:pt x="41" y="0"/>
                  </a:cubicBezTo>
                  <a:close/>
                </a:path>
              </a:pathLst>
            </a:custGeom>
            <a:solidFill>
              <a:srgbClr val="B31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9" name="îṧ1íḑe"/>
            <p:cNvSpPr/>
            <p:nvPr>
              <p:custDataLst>
                <p:tags r:id="rId67"/>
              </p:custDataLst>
            </p:nvPr>
          </p:nvSpPr>
          <p:spPr bwMode="auto">
            <a:xfrm>
              <a:off x="5654676" y="4267200"/>
              <a:ext cx="860425" cy="347663"/>
            </a:xfrm>
            <a:custGeom>
              <a:avLst/>
              <a:gdLst>
                <a:gd name="T0" fmla="*/ 15 w 450"/>
                <a:gd name="T1" fmla="*/ 41 h 182"/>
                <a:gd name="T2" fmla="*/ 0 w 450"/>
                <a:gd name="T3" fmla="*/ 138 h 182"/>
                <a:gd name="T4" fmla="*/ 383 w 450"/>
                <a:gd name="T5" fmla="*/ 86 h 182"/>
                <a:gd name="T6" fmla="*/ 450 w 450"/>
                <a:gd name="T7" fmla="*/ 36 h 182"/>
                <a:gd name="T8" fmla="*/ 376 w 450"/>
                <a:gd name="T9" fmla="*/ 19 h 182"/>
                <a:gd name="T10" fmla="*/ 15 w 450"/>
                <a:gd name="T11" fmla="*/ 41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0" h="182">
                  <a:moveTo>
                    <a:pt x="15" y="41"/>
                  </a:moveTo>
                  <a:cubicBezTo>
                    <a:pt x="10" y="68"/>
                    <a:pt x="4" y="101"/>
                    <a:pt x="0" y="138"/>
                  </a:cubicBezTo>
                  <a:cubicBezTo>
                    <a:pt x="124" y="182"/>
                    <a:pt x="284" y="151"/>
                    <a:pt x="383" y="86"/>
                  </a:cubicBezTo>
                  <a:cubicBezTo>
                    <a:pt x="410" y="68"/>
                    <a:pt x="432" y="51"/>
                    <a:pt x="450" y="36"/>
                  </a:cubicBezTo>
                  <a:cubicBezTo>
                    <a:pt x="423" y="28"/>
                    <a:pt x="397" y="23"/>
                    <a:pt x="376" y="19"/>
                  </a:cubicBezTo>
                  <a:cubicBezTo>
                    <a:pt x="276" y="0"/>
                    <a:pt x="15" y="41"/>
                    <a:pt x="15" y="41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0" name="íṥ1íḋé"/>
            <p:cNvSpPr/>
            <p:nvPr>
              <p:custDataLst>
                <p:tags r:id="rId68"/>
              </p:custDataLst>
            </p:nvPr>
          </p:nvSpPr>
          <p:spPr bwMode="auto">
            <a:xfrm>
              <a:off x="6207126" y="4421188"/>
              <a:ext cx="949325" cy="642938"/>
            </a:xfrm>
            <a:custGeom>
              <a:avLst/>
              <a:gdLst>
                <a:gd name="T0" fmla="*/ 1 w 496"/>
                <a:gd name="T1" fmla="*/ 108 h 337"/>
                <a:gd name="T2" fmla="*/ 134 w 496"/>
                <a:gd name="T3" fmla="*/ 112 h 337"/>
                <a:gd name="T4" fmla="*/ 269 w 496"/>
                <a:gd name="T5" fmla="*/ 237 h 337"/>
                <a:gd name="T6" fmla="*/ 248 w 496"/>
                <a:gd name="T7" fmla="*/ 306 h 337"/>
                <a:gd name="T8" fmla="*/ 268 w 496"/>
                <a:gd name="T9" fmla="*/ 337 h 337"/>
                <a:gd name="T10" fmla="*/ 0 w 496"/>
                <a:gd name="T11" fmla="*/ 106 h 337"/>
                <a:gd name="T12" fmla="*/ 1 w 496"/>
                <a:gd name="T13" fmla="*/ 10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6" h="337">
                  <a:moveTo>
                    <a:pt x="1" y="108"/>
                  </a:moveTo>
                  <a:cubicBezTo>
                    <a:pt x="26" y="86"/>
                    <a:pt x="57" y="87"/>
                    <a:pt x="134" y="112"/>
                  </a:cubicBezTo>
                  <a:cubicBezTo>
                    <a:pt x="269" y="156"/>
                    <a:pt x="276" y="181"/>
                    <a:pt x="269" y="237"/>
                  </a:cubicBezTo>
                  <a:cubicBezTo>
                    <a:pt x="266" y="270"/>
                    <a:pt x="256" y="293"/>
                    <a:pt x="248" y="306"/>
                  </a:cubicBezTo>
                  <a:cubicBezTo>
                    <a:pt x="238" y="322"/>
                    <a:pt x="252" y="332"/>
                    <a:pt x="268" y="337"/>
                  </a:cubicBezTo>
                  <a:cubicBezTo>
                    <a:pt x="496" y="110"/>
                    <a:pt x="159" y="0"/>
                    <a:pt x="0" y="106"/>
                  </a:cubicBezTo>
                  <a:cubicBezTo>
                    <a:pt x="0" y="106"/>
                    <a:pt x="0" y="107"/>
                    <a:pt x="1" y="108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1" name="îşļiḓé"/>
            <p:cNvSpPr/>
            <p:nvPr>
              <p:custDataLst>
                <p:tags r:id="rId69"/>
              </p:custDataLst>
            </p:nvPr>
          </p:nvSpPr>
          <p:spPr bwMode="auto">
            <a:xfrm>
              <a:off x="6330951" y="4298950"/>
              <a:ext cx="290513" cy="727075"/>
            </a:xfrm>
            <a:custGeom>
              <a:avLst/>
              <a:gdLst>
                <a:gd name="T0" fmla="*/ 20 w 152"/>
                <a:gd name="T1" fmla="*/ 39 h 381"/>
                <a:gd name="T2" fmla="*/ 44 w 152"/>
                <a:gd name="T3" fmla="*/ 268 h 381"/>
                <a:gd name="T4" fmla="*/ 0 w 152"/>
                <a:gd name="T5" fmla="*/ 339 h 381"/>
                <a:gd name="T6" fmla="*/ 58 w 152"/>
                <a:gd name="T7" fmla="*/ 381 h 381"/>
                <a:gd name="T8" fmla="*/ 125 w 152"/>
                <a:gd name="T9" fmla="*/ 158 h 381"/>
                <a:gd name="T10" fmla="*/ 55 w 152"/>
                <a:gd name="T11" fmla="*/ 25 h 381"/>
                <a:gd name="T12" fmla="*/ 20 w 152"/>
                <a:gd name="T13" fmla="*/ 3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381">
                  <a:moveTo>
                    <a:pt x="20" y="39"/>
                  </a:moveTo>
                  <a:cubicBezTo>
                    <a:pt x="72" y="99"/>
                    <a:pt x="83" y="201"/>
                    <a:pt x="44" y="268"/>
                  </a:cubicBezTo>
                  <a:cubicBezTo>
                    <a:pt x="4" y="336"/>
                    <a:pt x="0" y="339"/>
                    <a:pt x="0" y="339"/>
                  </a:cubicBezTo>
                  <a:cubicBezTo>
                    <a:pt x="58" y="381"/>
                    <a:pt x="58" y="381"/>
                    <a:pt x="58" y="381"/>
                  </a:cubicBezTo>
                  <a:cubicBezTo>
                    <a:pt x="58" y="381"/>
                    <a:pt x="152" y="272"/>
                    <a:pt x="125" y="158"/>
                  </a:cubicBezTo>
                  <a:cubicBezTo>
                    <a:pt x="99" y="45"/>
                    <a:pt x="55" y="25"/>
                    <a:pt x="55" y="25"/>
                  </a:cubicBezTo>
                  <a:cubicBezTo>
                    <a:pt x="55" y="25"/>
                    <a:pt x="9" y="0"/>
                    <a:pt x="20" y="39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2" name="iŝḷïḍé"/>
            <p:cNvSpPr/>
            <p:nvPr>
              <p:custDataLst>
                <p:tags r:id="rId70"/>
              </p:custDataLst>
            </p:nvPr>
          </p:nvSpPr>
          <p:spPr bwMode="auto">
            <a:xfrm>
              <a:off x="5451476" y="2851150"/>
              <a:ext cx="760413" cy="693738"/>
            </a:xfrm>
            <a:custGeom>
              <a:avLst/>
              <a:gdLst>
                <a:gd name="T0" fmla="*/ 25 w 398"/>
                <a:gd name="T1" fmla="*/ 37 h 363"/>
                <a:gd name="T2" fmla="*/ 249 w 398"/>
                <a:gd name="T3" fmla="*/ 341 h 363"/>
                <a:gd name="T4" fmla="*/ 244 w 398"/>
                <a:gd name="T5" fmla="*/ 63 h 363"/>
                <a:gd name="T6" fmla="*/ 25 w 398"/>
                <a:gd name="T7" fmla="*/ 3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8" h="363">
                  <a:moveTo>
                    <a:pt x="25" y="37"/>
                  </a:moveTo>
                  <a:cubicBezTo>
                    <a:pt x="0" y="160"/>
                    <a:pt x="99" y="319"/>
                    <a:pt x="249" y="341"/>
                  </a:cubicBezTo>
                  <a:cubicBezTo>
                    <a:pt x="398" y="363"/>
                    <a:pt x="346" y="125"/>
                    <a:pt x="244" y="63"/>
                  </a:cubicBezTo>
                  <a:cubicBezTo>
                    <a:pt x="142" y="0"/>
                    <a:pt x="25" y="37"/>
                    <a:pt x="25" y="37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3" name="íṧḷïḑe"/>
            <p:cNvSpPr/>
            <p:nvPr>
              <p:custDataLst>
                <p:tags r:id="rId71"/>
              </p:custDataLst>
            </p:nvPr>
          </p:nvSpPr>
          <p:spPr bwMode="auto">
            <a:xfrm>
              <a:off x="6389688" y="4265613"/>
              <a:ext cx="660400" cy="260350"/>
            </a:xfrm>
            <a:custGeom>
              <a:avLst/>
              <a:gdLst>
                <a:gd name="T0" fmla="*/ 0 w 346"/>
                <a:gd name="T1" fmla="*/ 37 h 136"/>
                <a:gd name="T2" fmla="*/ 159 w 346"/>
                <a:gd name="T3" fmla="*/ 48 h 136"/>
                <a:gd name="T4" fmla="*/ 335 w 346"/>
                <a:gd name="T5" fmla="*/ 65 h 136"/>
                <a:gd name="T6" fmla="*/ 346 w 346"/>
                <a:gd name="T7" fmla="*/ 122 h 136"/>
                <a:gd name="T8" fmla="*/ 209 w 346"/>
                <a:gd name="T9" fmla="*/ 116 h 136"/>
                <a:gd name="T10" fmla="*/ 107 w 346"/>
                <a:gd name="T11" fmla="*/ 62 h 136"/>
                <a:gd name="T12" fmla="*/ 41 w 346"/>
                <a:gd name="T13" fmla="*/ 45 h 136"/>
                <a:gd name="T14" fmla="*/ 22 w 346"/>
                <a:gd name="T15" fmla="*/ 48 h 136"/>
                <a:gd name="T16" fmla="*/ 0 w 346"/>
                <a:gd name="T17" fmla="*/ 3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6" h="136">
                  <a:moveTo>
                    <a:pt x="0" y="37"/>
                  </a:moveTo>
                  <a:cubicBezTo>
                    <a:pt x="8" y="28"/>
                    <a:pt x="36" y="0"/>
                    <a:pt x="159" y="48"/>
                  </a:cubicBezTo>
                  <a:cubicBezTo>
                    <a:pt x="281" y="97"/>
                    <a:pt x="335" y="65"/>
                    <a:pt x="335" y="65"/>
                  </a:cubicBezTo>
                  <a:cubicBezTo>
                    <a:pt x="346" y="122"/>
                    <a:pt x="346" y="122"/>
                    <a:pt x="346" y="122"/>
                  </a:cubicBezTo>
                  <a:cubicBezTo>
                    <a:pt x="346" y="122"/>
                    <a:pt x="258" y="136"/>
                    <a:pt x="209" y="116"/>
                  </a:cubicBezTo>
                  <a:cubicBezTo>
                    <a:pt x="160" y="95"/>
                    <a:pt x="140" y="76"/>
                    <a:pt x="107" y="62"/>
                  </a:cubicBezTo>
                  <a:cubicBezTo>
                    <a:pt x="74" y="48"/>
                    <a:pt x="55" y="45"/>
                    <a:pt x="41" y="45"/>
                  </a:cubicBezTo>
                  <a:cubicBezTo>
                    <a:pt x="27" y="45"/>
                    <a:pt x="22" y="48"/>
                    <a:pt x="22" y="48"/>
                  </a:cubicBezTo>
                  <a:lnTo>
                    <a:pt x="0" y="37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4" name="îṥlíḑé"/>
            <p:cNvSpPr/>
            <p:nvPr>
              <p:custDataLst>
                <p:tags r:id="rId72"/>
              </p:custDataLst>
            </p:nvPr>
          </p:nvSpPr>
          <p:spPr bwMode="auto">
            <a:xfrm>
              <a:off x="6645276" y="2717800"/>
              <a:ext cx="328613" cy="488950"/>
            </a:xfrm>
            <a:custGeom>
              <a:avLst/>
              <a:gdLst>
                <a:gd name="T0" fmla="*/ 110 w 172"/>
                <a:gd name="T1" fmla="*/ 0 h 256"/>
                <a:gd name="T2" fmla="*/ 150 w 172"/>
                <a:gd name="T3" fmla="*/ 162 h 256"/>
                <a:gd name="T4" fmla="*/ 29 w 172"/>
                <a:gd name="T5" fmla="*/ 256 h 256"/>
                <a:gd name="T6" fmla="*/ 12 w 172"/>
                <a:gd name="T7" fmla="*/ 187 h 256"/>
                <a:gd name="T8" fmla="*/ 36 w 172"/>
                <a:gd name="T9" fmla="*/ 141 h 256"/>
                <a:gd name="T10" fmla="*/ 35 w 172"/>
                <a:gd name="T11" fmla="*/ 68 h 256"/>
                <a:gd name="T12" fmla="*/ 110 w 172"/>
                <a:gd name="T13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" h="256">
                  <a:moveTo>
                    <a:pt x="110" y="0"/>
                  </a:moveTo>
                  <a:cubicBezTo>
                    <a:pt x="130" y="35"/>
                    <a:pt x="172" y="93"/>
                    <a:pt x="150" y="162"/>
                  </a:cubicBezTo>
                  <a:cubicBezTo>
                    <a:pt x="128" y="231"/>
                    <a:pt x="29" y="256"/>
                    <a:pt x="29" y="256"/>
                  </a:cubicBezTo>
                  <a:cubicBezTo>
                    <a:pt x="29" y="256"/>
                    <a:pt x="0" y="207"/>
                    <a:pt x="12" y="187"/>
                  </a:cubicBezTo>
                  <a:cubicBezTo>
                    <a:pt x="15" y="182"/>
                    <a:pt x="34" y="169"/>
                    <a:pt x="36" y="141"/>
                  </a:cubicBezTo>
                  <a:cubicBezTo>
                    <a:pt x="37" y="118"/>
                    <a:pt x="20" y="81"/>
                    <a:pt x="35" y="68"/>
                  </a:cubicBezTo>
                  <a:cubicBezTo>
                    <a:pt x="66" y="39"/>
                    <a:pt x="110" y="0"/>
                    <a:pt x="110" y="0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5" name="ïsḻîdé"/>
            <p:cNvSpPr/>
            <p:nvPr>
              <p:custDataLst>
                <p:tags r:id="rId73"/>
              </p:custDataLst>
            </p:nvPr>
          </p:nvSpPr>
          <p:spPr bwMode="auto">
            <a:xfrm>
              <a:off x="5180013" y="2708275"/>
              <a:ext cx="1765300" cy="1825625"/>
            </a:xfrm>
            <a:custGeom>
              <a:avLst/>
              <a:gdLst>
                <a:gd name="T0" fmla="*/ 35 w 924"/>
                <a:gd name="T1" fmla="*/ 0 h 956"/>
                <a:gd name="T2" fmla="*/ 110 w 924"/>
                <a:gd name="T3" fmla="*/ 365 h 956"/>
                <a:gd name="T4" fmla="*/ 308 w 924"/>
                <a:gd name="T5" fmla="*/ 625 h 956"/>
                <a:gd name="T6" fmla="*/ 245 w 924"/>
                <a:gd name="T7" fmla="*/ 896 h 956"/>
                <a:gd name="T8" fmla="*/ 669 w 924"/>
                <a:gd name="T9" fmla="*/ 864 h 956"/>
                <a:gd name="T10" fmla="*/ 647 w 924"/>
                <a:gd name="T11" fmla="*/ 635 h 956"/>
                <a:gd name="T12" fmla="*/ 807 w 924"/>
                <a:gd name="T13" fmla="*/ 446 h 956"/>
                <a:gd name="T14" fmla="*/ 922 w 924"/>
                <a:gd name="T15" fmla="*/ 131 h 956"/>
                <a:gd name="T16" fmla="*/ 924 w 924"/>
                <a:gd name="T17" fmla="*/ 115 h 956"/>
                <a:gd name="T18" fmla="*/ 815 w 924"/>
                <a:gd name="T19" fmla="*/ 160 h 956"/>
                <a:gd name="T20" fmla="*/ 745 w 924"/>
                <a:gd name="T21" fmla="*/ 140 h 956"/>
                <a:gd name="T22" fmla="*/ 395 w 924"/>
                <a:gd name="T23" fmla="*/ 197 h 956"/>
                <a:gd name="T24" fmla="*/ 420 w 924"/>
                <a:gd name="T25" fmla="*/ 389 h 956"/>
                <a:gd name="T26" fmla="*/ 224 w 924"/>
                <a:gd name="T27" fmla="*/ 294 h 956"/>
                <a:gd name="T28" fmla="*/ 181 w 924"/>
                <a:gd name="T29" fmla="*/ 201 h 956"/>
                <a:gd name="T30" fmla="*/ 175 w 924"/>
                <a:gd name="T31" fmla="*/ 74 h 956"/>
                <a:gd name="T32" fmla="*/ 35 w 924"/>
                <a:gd name="T33" fmla="*/ 0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24" h="956">
                  <a:moveTo>
                    <a:pt x="35" y="0"/>
                  </a:moveTo>
                  <a:cubicBezTo>
                    <a:pt x="13" y="82"/>
                    <a:pt x="0" y="236"/>
                    <a:pt x="110" y="365"/>
                  </a:cubicBezTo>
                  <a:cubicBezTo>
                    <a:pt x="220" y="494"/>
                    <a:pt x="352" y="506"/>
                    <a:pt x="308" y="625"/>
                  </a:cubicBezTo>
                  <a:cubicBezTo>
                    <a:pt x="264" y="745"/>
                    <a:pt x="245" y="896"/>
                    <a:pt x="245" y="896"/>
                  </a:cubicBezTo>
                  <a:cubicBezTo>
                    <a:pt x="359" y="956"/>
                    <a:pt x="575" y="952"/>
                    <a:pt x="669" y="864"/>
                  </a:cubicBezTo>
                  <a:cubicBezTo>
                    <a:pt x="669" y="864"/>
                    <a:pt x="644" y="717"/>
                    <a:pt x="647" y="635"/>
                  </a:cubicBezTo>
                  <a:cubicBezTo>
                    <a:pt x="650" y="553"/>
                    <a:pt x="701" y="588"/>
                    <a:pt x="807" y="446"/>
                  </a:cubicBezTo>
                  <a:cubicBezTo>
                    <a:pt x="895" y="330"/>
                    <a:pt x="922" y="211"/>
                    <a:pt x="922" y="131"/>
                  </a:cubicBezTo>
                  <a:cubicBezTo>
                    <a:pt x="922" y="121"/>
                    <a:pt x="924" y="115"/>
                    <a:pt x="924" y="115"/>
                  </a:cubicBezTo>
                  <a:cubicBezTo>
                    <a:pt x="880" y="150"/>
                    <a:pt x="836" y="161"/>
                    <a:pt x="815" y="160"/>
                  </a:cubicBezTo>
                  <a:cubicBezTo>
                    <a:pt x="793" y="159"/>
                    <a:pt x="792" y="164"/>
                    <a:pt x="745" y="140"/>
                  </a:cubicBezTo>
                  <a:cubicBezTo>
                    <a:pt x="622" y="151"/>
                    <a:pt x="519" y="186"/>
                    <a:pt x="395" y="197"/>
                  </a:cubicBezTo>
                  <a:cubicBezTo>
                    <a:pt x="375" y="238"/>
                    <a:pt x="440" y="348"/>
                    <a:pt x="420" y="389"/>
                  </a:cubicBezTo>
                  <a:cubicBezTo>
                    <a:pt x="392" y="444"/>
                    <a:pt x="241" y="318"/>
                    <a:pt x="224" y="294"/>
                  </a:cubicBezTo>
                  <a:cubicBezTo>
                    <a:pt x="213" y="279"/>
                    <a:pt x="186" y="235"/>
                    <a:pt x="181" y="201"/>
                  </a:cubicBezTo>
                  <a:cubicBezTo>
                    <a:pt x="170" y="139"/>
                    <a:pt x="184" y="79"/>
                    <a:pt x="175" y="74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6" name="îṡḻîḋè"/>
            <p:cNvSpPr/>
            <p:nvPr>
              <p:custDataLst>
                <p:tags r:id="rId74"/>
              </p:custDataLst>
            </p:nvPr>
          </p:nvSpPr>
          <p:spPr bwMode="auto">
            <a:xfrm>
              <a:off x="5213351" y="2900363"/>
              <a:ext cx="652463" cy="1550988"/>
            </a:xfrm>
            <a:custGeom>
              <a:avLst/>
              <a:gdLst>
                <a:gd name="T0" fmla="*/ 2 w 341"/>
                <a:gd name="T1" fmla="*/ 0 h 812"/>
                <a:gd name="T2" fmla="*/ 92 w 341"/>
                <a:gd name="T3" fmla="*/ 264 h 812"/>
                <a:gd name="T4" fmla="*/ 290 w 341"/>
                <a:gd name="T5" fmla="*/ 524 h 812"/>
                <a:gd name="T6" fmla="*/ 227 w 341"/>
                <a:gd name="T7" fmla="*/ 795 h 812"/>
                <a:gd name="T8" fmla="*/ 268 w 341"/>
                <a:gd name="T9" fmla="*/ 812 h 812"/>
                <a:gd name="T10" fmla="*/ 300 w 341"/>
                <a:gd name="T11" fmla="*/ 583 h 812"/>
                <a:gd name="T12" fmla="*/ 250 w 341"/>
                <a:gd name="T13" fmla="*/ 379 h 812"/>
                <a:gd name="T14" fmla="*/ 40 w 341"/>
                <a:gd name="T15" fmla="*/ 15 h 812"/>
                <a:gd name="T16" fmla="*/ 2 w 341"/>
                <a:gd name="T17" fmla="*/ 0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1" h="812">
                  <a:moveTo>
                    <a:pt x="2" y="0"/>
                  </a:moveTo>
                  <a:cubicBezTo>
                    <a:pt x="0" y="79"/>
                    <a:pt x="18" y="177"/>
                    <a:pt x="92" y="264"/>
                  </a:cubicBezTo>
                  <a:cubicBezTo>
                    <a:pt x="202" y="393"/>
                    <a:pt x="334" y="405"/>
                    <a:pt x="290" y="524"/>
                  </a:cubicBezTo>
                  <a:cubicBezTo>
                    <a:pt x="246" y="644"/>
                    <a:pt x="227" y="795"/>
                    <a:pt x="227" y="795"/>
                  </a:cubicBezTo>
                  <a:cubicBezTo>
                    <a:pt x="240" y="801"/>
                    <a:pt x="253" y="807"/>
                    <a:pt x="268" y="812"/>
                  </a:cubicBezTo>
                  <a:cubicBezTo>
                    <a:pt x="271" y="753"/>
                    <a:pt x="280" y="664"/>
                    <a:pt x="300" y="583"/>
                  </a:cubicBezTo>
                  <a:cubicBezTo>
                    <a:pt x="335" y="448"/>
                    <a:pt x="341" y="461"/>
                    <a:pt x="250" y="379"/>
                  </a:cubicBezTo>
                  <a:cubicBezTo>
                    <a:pt x="159" y="297"/>
                    <a:pt x="46" y="194"/>
                    <a:pt x="40" y="15"/>
                  </a:cubicBezTo>
                  <a:cubicBezTo>
                    <a:pt x="40" y="15"/>
                    <a:pt x="25" y="7"/>
                    <a:pt x="2" y="0"/>
                  </a:cubicBezTo>
                  <a:close/>
                </a:path>
              </a:pathLst>
            </a:custGeom>
            <a:solidFill>
              <a:srgbClr val="E021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7" name="ï$1iḑé"/>
            <p:cNvSpPr/>
            <p:nvPr>
              <p:custDataLst>
                <p:tags r:id="rId75"/>
              </p:custDataLst>
            </p:nvPr>
          </p:nvSpPr>
          <p:spPr bwMode="auto">
            <a:xfrm>
              <a:off x="6500813" y="2784475"/>
              <a:ext cx="238125" cy="571500"/>
            </a:xfrm>
            <a:custGeom>
              <a:avLst/>
              <a:gdLst>
                <a:gd name="T0" fmla="*/ 75 w 125"/>
                <a:gd name="T1" fmla="*/ 0 h 299"/>
                <a:gd name="T2" fmla="*/ 62 w 125"/>
                <a:gd name="T3" fmla="*/ 223 h 299"/>
                <a:gd name="T4" fmla="*/ 11 w 125"/>
                <a:gd name="T5" fmla="*/ 264 h 299"/>
                <a:gd name="T6" fmla="*/ 4 w 125"/>
                <a:gd name="T7" fmla="*/ 18 h 299"/>
                <a:gd name="T8" fmla="*/ 75 w 125"/>
                <a:gd name="T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299">
                  <a:moveTo>
                    <a:pt x="75" y="0"/>
                  </a:moveTo>
                  <a:cubicBezTo>
                    <a:pt x="125" y="55"/>
                    <a:pt x="114" y="173"/>
                    <a:pt x="62" y="223"/>
                  </a:cubicBezTo>
                  <a:cubicBezTo>
                    <a:pt x="11" y="274"/>
                    <a:pt x="11" y="299"/>
                    <a:pt x="11" y="264"/>
                  </a:cubicBezTo>
                  <a:cubicBezTo>
                    <a:pt x="11" y="230"/>
                    <a:pt x="0" y="32"/>
                    <a:pt x="4" y="18"/>
                  </a:cubicBezTo>
                  <a:cubicBezTo>
                    <a:pt x="9" y="3"/>
                    <a:pt x="75" y="0"/>
                    <a:pt x="75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8" name="ïŝlîďê"/>
            <p:cNvSpPr/>
            <p:nvPr>
              <p:custDataLst>
                <p:tags r:id="rId76"/>
              </p:custDataLst>
            </p:nvPr>
          </p:nvSpPr>
          <p:spPr bwMode="auto">
            <a:xfrm>
              <a:off x="6003926" y="3519488"/>
              <a:ext cx="396875" cy="195263"/>
            </a:xfrm>
            <a:custGeom>
              <a:avLst/>
              <a:gdLst>
                <a:gd name="T0" fmla="*/ 14 w 208"/>
                <a:gd name="T1" fmla="*/ 0 h 102"/>
                <a:gd name="T2" fmla="*/ 59 w 208"/>
                <a:gd name="T3" fmla="*/ 67 h 102"/>
                <a:gd name="T4" fmla="*/ 122 w 208"/>
                <a:gd name="T5" fmla="*/ 80 h 102"/>
                <a:gd name="T6" fmla="*/ 195 w 208"/>
                <a:gd name="T7" fmla="*/ 4 h 102"/>
                <a:gd name="T8" fmla="*/ 208 w 208"/>
                <a:gd name="T9" fmla="*/ 10 h 102"/>
                <a:gd name="T10" fmla="*/ 127 w 208"/>
                <a:gd name="T11" fmla="*/ 94 h 102"/>
                <a:gd name="T12" fmla="*/ 51 w 208"/>
                <a:gd name="T13" fmla="*/ 79 h 102"/>
                <a:gd name="T14" fmla="*/ 0 w 208"/>
                <a:gd name="T15" fmla="*/ 5 h 102"/>
                <a:gd name="T16" fmla="*/ 14 w 208"/>
                <a:gd name="T1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02">
                  <a:moveTo>
                    <a:pt x="14" y="0"/>
                  </a:moveTo>
                  <a:cubicBezTo>
                    <a:pt x="22" y="28"/>
                    <a:pt x="39" y="52"/>
                    <a:pt x="59" y="67"/>
                  </a:cubicBezTo>
                  <a:cubicBezTo>
                    <a:pt x="78" y="81"/>
                    <a:pt x="101" y="86"/>
                    <a:pt x="122" y="80"/>
                  </a:cubicBezTo>
                  <a:cubicBezTo>
                    <a:pt x="168" y="67"/>
                    <a:pt x="195" y="4"/>
                    <a:pt x="195" y="4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10"/>
                    <a:pt x="179" y="79"/>
                    <a:pt x="127" y="94"/>
                  </a:cubicBezTo>
                  <a:cubicBezTo>
                    <a:pt x="100" y="102"/>
                    <a:pt x="73" y="95"/>
                    <a:pt x="51" y="79"/>
                  </a:cubicBezTo>
                  <a:cubicBezTo>
                    <a:pt x="28" y="62"/>
                    <a:pt x="9" y="36"/>
                    <a:pt x="0" y="5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9" name="íṡḻïḑé"/>
            <p:cNvSpPr/>
            <p:nvPr>
              <p:custDataLst>
                <p:tags r:id="rId77"/>
              </p:custDataLst>
            </p:nvPr>
          </p:nvSpPr>
          <p:spPr bwMode="auto">
            <a:xfrm>
              <a:off x="5157788" y="2754313"/>
              <a:ext cx="427038" cy="347663"/>
            </a:xfrm>
            <a:custGeom>
              <a:avLst/>
              <a:gdLst>
                <a:gd name="T0" fmla="*/ 23 w 223"/>
                <a:gd name="T1" fmla="*/ 0 h 182"/>
                <a:gd name="T2" fmla="*/ 28 w 223"/>
                <a:gd name="T3" fmla="*/ 141 h 182"/>
                <a:gd name="T4" fmla="*/ 184 w 223"/>
                <a:gd name="T5" fmla="*/ 171 h 182"/>
                <a:gd name="T6" fmla="*/ 199 w 223"/>
                <a:gd name="T7" fmla="*/ 154 h 182"/>
                <a:gd name="T8" fmla="*/ 223 w 223"/>
                <a:gd name="T9" fmla="*/ 46 h 182"/>
                <a:gd name="T10" fmla="*/ 23 w 223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182">
                  <a:moveTo>
                    <a:pt x="23" y="0"/>
                  </a:moveTo>
                  <a:cubicBezTo>
                    <a:pt x="0" y="57"/>
                    <a:pt x="28" y="141"/>
                    <a:pt x="28" y="141"/>
                  </a:cubicBezTo>
                  <a:cubicBezTo>
                    <a:pt x="28" y="141"/>
                    <a:pt x="119" y="182"/>
                    <a:pt x="184" y="171"/>
                  </a:cubicBezTo>
                  <a:cubicBezTo>
                    <a:pt x="194" y="169"/>
                    <a:pt x="198" y="163"/>
                    <a:pt x="199" y="154"/>
                  </a:cubicBezTo>
                  <a:cubicBezTo>
                    <a:pt x="201" y="73"/>
                    <a:pt x="207" y="42"/>
                    <a:pt x="223" y="46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0" name="íśľiḋé"/>
            <p:cNvSpPr/>
            <p:nvPr>
              <p:custDataLst>
                <p:tags r:id="rId78"/>
              </p:custDataLst>
            </p:nvPr>
          </p:nvSpPr>
          <p:spPr bwMode="auto">
            <a:xfrm>
              <a:off x="6119813" y="3684588"/>
              <a:ext cx="131763" cy="492125"/>
            </a:xfrm>
            <a:custGeom>
              <a:avLst/>
              <a:gdLst>
                <a:gd name="T0" fmla="*/ 36 w 69"/>
                <a:gd name="T1" fmla="*/ 5 h 258"/>
                <a:gd name="T2" fmla="*/ 42 w 69"/>
                <a:gd name="T3" fmla="*/ 0 h 258"/>
                <a:gd name="T4" fmla="*/ 47 w 69"/>
                <a:gd name="T5" fmla="*/ 6 h 258"/>
                <a:gd name="T6" fmla="*/ 45 w 69"/>
                <a:gd name="T7" fmla="*/ 33 h 258"/>
                <a:gd name="T8" fmla="*/ 64 w 69"/>
                <a:gd name="T9" fmla="*/ 33 h 258"/>
                <a:gd name="T10" fmla="*/ 69 w 69"/>
                <a:gd name="T11" fmla="*/ 38 h 258"/>
                <a:gd name="T12" fmla="*/ 64 w 69"/>
                <a:gd name="T13" fmla="*/ 44 h 258"/>
                <a:gd name="T14" fmla="*/ 44 w 69"/>
                <a:gd name="T15" fmla="*/ 44 h 258"/>
                <a:gd name="T16" fmla="*/ 40 w 69"/>
                <a:gd name="T17" fmla="*/ 89 h 258"/>
                <a:gd name="T18" fmla="*/ 61 w 69"/>
                <a:gd name="T19" fmla="*/ 89 h 258"/>
                <a:gd name="T20" fmla="*/ 66 w 69"/>
                <a:gd name="T21" fmla="*/ 94 h 258"/>
                <a:gd name="T22" fmla="*/ 61 w 69"/>
                <a:gd name="T23" fmla="*/ 99 h 258"/>
                <a:gd name="T24" fmla="*/ 39 w 69"/>
                <a:gd name="T25" fmla="*/ 99 h 258"/>
                <a:gd name="T26" fmla="*/ 35 w 69"/>
                <a:gd name="T27" fmla="*/ 145 h 258"/>
                <a:gd name="T28" fmla="*/ 59 w 69"/>
                <a:gd name="T29" fmla="*/ 145 h 258"/>
                <a:gd name="T30" fmla="*/ 64 w 69"/>
                <a:gd name="T31" fmla="*/ 150 h 258"/>
                <a:gd name="T32" fmla="*/ 59 w 69"/>
                <a:gd name="T33" fmla="*/ 155 h 258"/>
                <a:gd name="T34" fmla="*/ 34 w 69"/>
                <a:gd name="T35" fmla="*/ 155 h 258"/>
                <a:gd name="T36" fmla="*/ 30 w 69"/>
                <a:gd name="T37" fmla="*/ 201 h 258"/>
                <a:gd name="T38" fmla="*/ 57 w 69"/>
                <a:gd name="T39" fmla="*/ 201 h 258"/>
                <a:gd name="T40" fmla="*/ 62 w 69"/>
                <a:gd name="T41" fmla="*/ 206 h 258"/>
                <a:gd name="T42" fmla="*/ 57 w 69"/>
                <a:gd name="T43" fmla="*/ 211 h 258"/>
                <a:gd name="T44" fmla="*/ 29 w 69"/>
                <a:gd name="T45" fmla="*/ 211 h 258"/>
                <a:gd name="T46" fmla="*/ 25 w 69"/>
                <a:gd name="T47" fmla="*/ 253 h 258"/>
                <a:gd name="T48" fmla="*/ 19 w 69"/>
                <a:gd name="T49" fmla="*/ 257 h 258"/>
                <a:gd name="T50" fmla="*/ 15 w 69"/>
                <a:gd name="T51" fmla="*/ 252 h 258"/>
                <a:gd name="T52" fmla="*/ 18 w 69"/>
                <a:gd name="T53" fmla="*/ 211 h 258"/>
                <a:gd name="T54" fmla="*/ 5 w 69"/>
                <a:gd name="T55" fmla="*/ 211 h 258"/>
                <a:gd name="T56" fmla="*/ 0 w 69"/>
                <a:gd name="T57" fmla="*/ 206 h 258"/>
                <a:gd name="T58" fmla="*/ 5 w 69"/>
                <a:gd name="T59" fmla="*/ 201 h 258"/>
                <a:gd name="T60" fmla="*/ 20 w 69"/>
                <a:gd name="T61" fmla="*/ 201 h 258"/>
                <a:gd name="T62" fmla="*/ 24 w 69"/>
                <a:gd name="T63" fmla="*/ 155 h 258"/>
                <a:gd name="T64" fmla="*/ 7 w 69"/>
                <a:gd name="T65" fmla="*/ 155 h 258"/>
                <a:gd name="T66" fmla="*/ 2 w 69"/>
                <a:gd name="T67" fmla="*/ 150 h 258"/>
                <a:gd name="T68" fmla="*/ 7 w 69"/>
                <a:gd name="T69" fmla="*/ 145 h 258"/>
                <a:gd name="T70" fmla="*/ 25 w 69"/>
                <a:gd name="T71" fmla="*/ 145 h 258"/>
                <a:gd name="T72" fmla="*/ 29 w 69"/>
                <a:gd name="T73" fmla="*/ 99 h 258"/>
                <a:gd name="T74" fmla="*/ 9 w 69"/>
                <a:gd name="T75" fmla="*/ 99 h 258"/>
                <a:gd name="T76" fmla="*/ 4 w 69"/>
                <a:gd name="T77" fmla="*/ 94 h 258"/>
                <a:gd name="T78" fmla="*/ 9 w 69"/>
                <a:gd name="T79" fmla="*/ 89 h 258"/>
                <a:gd name="T80" fmla="*/ 30 w 69"/>
                <a:gd name="T81" fmla="*/ 89 h 258"/>
                <a:gd name="T82" fmla="*/ 34 w 69"/>
                <a:gd name="T83" fmla="*/ 44 h 258"/>
                <a:gd name="T84" fmla="*/ 12 w 69"/>
                <a:gd name="T85" fmla="*/ 44 h 258"/>
                <a:gd name="T86" fmla="*/ 7 w 69"/>
                <a:gd name="T87" fmla="*/ 38 h 258"/>
                <a:gd name="T88" fmla="*/ 12 w 69"/>
                <a:gd name="T89" fmla="*/ 33 h 258"/>
                <a:gd name="T90" fmla="*/ 34 w 69"/>
                <a:gd name="T91" fmla="*/ 33 h 258"/>
                <a:gd name="T92" fmla="*/ 36 w 69"/>
                <a:gd name="T93" fmla="*/ 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9" h="258">
                  <a:moveTo>
                    <a:pt x="36" y="5"/>
                  </a:moveTo>
                  <a:cubicBezTo>
                    <a:pt x="37" y="2"/>
                    <a:pt x="39" y="0"/>
                    <a:pt x="42" y="0"/>
                  </a:cubicBezTo>
                  <a:cubicBezTo>
                    <a:pt x="45" y="0"/>
                    <a:pt x="47" y="3"/>
                    <a:pt x="47" y="6"/>
                  </a:cubicBezTo>
                  <a:cubicBezTo>
                    <a:pt x="46" y="14"/>
                    <a:pt x="46" y="23"/>
                    <a:pt x="45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7" y="33"/>
                    <a:pt x="69" y="36"/>
                    <a:pt x="69" y="38"/>
                  </a:cubicBezTo>
                  <a:cubicBezTo>
                    <a:pt x="69" y="41"/>
                    <a:pt x="67" y="44"/>
                    <a:pt x="64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3" y="58"/>
                    <a:pt x="42" y="73"/>
                    <a:pt x="40" y="89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4" y="89"/>
                    <a:pt x="66" y="91"/>
                    <a:pt x="66" y="94"/>
                  </a:cubicBezTo>
                  <a:cubicBezTo>
                    <a:pt x="66" y="97"/>
                    <a:pt x="64" y="99"/>
                    <a:pt x="61" y="99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38" y="115"/>
                    <a:pt x="37" y="130"/>
                    <a:pt x="35" y="145"/>
                  </a:cubicBezTo>
                  <a:cubicBezTo>
                    <a:pt x="59" y="145"/>
                    <a:pt x="59" y="145"/>
                    <a:pt x="59" y="145"/>
                  </a:cubicBezTo>
                  <a:cubicBezTo>
                    <a:pt x="62" y="145"/>
                    <a:pt x="64" y="147"/>
                    <a:pt x="64" y="150"/>
                  </a:cubicBezTo>
                  <a:cubicBezTo>
                    <a:pt x="64" y="153"/>
                    <a:pt x="62" y="155"/>
                    <a:pt x="59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71"/>
                    <a:pt x="31" y="187"/>
                    <a:pt x="30" y="201"/>
                  </a:cubicBezTo>
                  <a:cubicBezTo>
                    <a:pt x="57" y="201"/>
                    <a:pt x="57" y="201"/>
                    <a:pt x="57" y="201"/>
                  </a:cubicBezTo>
                  <a:cubicBezTo>
                    <a:pt x="59" y="201"/>
                    <a:pt x="62" y="203"/>
                    <a:pt x="62" y="206"/>
                  </a:cubicBezTo>
                  <a:cubicBezTo>
                    <a:pt x="62" y="209"/>
                    <a:pt x="59" y="211"/>
                    <a:pt x="57" y="211"/>
                  </a:cubicBezTo>
                  <a:cubicBezTo>
                    <a:pt x="29" y="211"/>
                    <a:pt x="29" y="211"/>
                    <a:pt x="29" y="211"/>
                  </a:cubicBezTo>
                  <a:cubicBezTo>
                    <a:pt x="26" y="236"/>
                    <a:pt x="25" y="252"/>
                    <a:pt x="25" y="253"/>
                  </a:cubicBezTo>
                  <a:cubicBezTo>
                    <a:pt x="25" y="255"/>
                    <a:pt x="22" y="258"/>
                    <a:pt x="19" y="257"/>
                  </a:cubicBezTo>
                  <a:cubicBezTo>
                    <a:pt x="16" y="257"/>
                    <a:pt x="14" y="254"/>
                    <a:pt x="15" y="252"/>
                  </a:cubicBezTo>
                  <a:cubicBezTo>
                    <a:pt x="15" y="251"/>
                    <a:pt x="16" y="235"/>
                    <a:pt x="18" y="211"/>
                  </a:cubicBezTo>
                  <a:cubicBezTo>
                    <a:pt x="5" y="211"/>
                    <a:pt x="5" y="211"/>
                    <a:pt x="5" y="211"/>
                  </a:cubicBezTo>
                  <a:cubicBezTo>
                    <a:pt x="2" y="211"/>
                    <a:pt x="0" y="209"/>
                    <a:pt x="0" y="206"/>
                  </a:cubicBezTo>
                  <a:cubicBezTo>
                    <a:pt x="0" y="203"/>
                    <a:pt x="2" y="201"/>
                    <a:pt x="5" y="201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1" y="187"/>
                    <a:pt x="22" y="172"/>
                    <a:pt x="24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4" y="155"/>
                    <a:pt x="2" y="153"/>
                    <a:pt x="2" y="150"/>
                  </a:cubicBezTo>
                  <a:cubicBezTo>
                    <a:pt x="2" y="147"/>
                    <a:pt x="4" y="145"/>
                    <a:pt x="7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26" y="130"/>
                    <a:pt x="28" y="115"/>
                    <a:pt x="29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7" y="99"/>
                    <a:pt x="4" y="97"/>
                    <a:pt x="4" y="94"/>
                  </a:cubicBezTo>
                  <a:cubicBezTo>
                    <a:pt x="4" y="91"/>
                    <a:pt x="7" y="89"/>
                    <a:pt x="9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73"/>
                    <a:pt x="33" y="58"/>
                    <a:pt x="34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9" y="44"/>
                    <a:pt x="7" y="41"/>
                    <a:pt x="7" y="38"/>
                  </a:cubicBezTo>
                  <a:cubicBezTo>
                    <a:pt x="7" y="36"/>
                    <a:pt x="9" y="33"/>
                    <a:pt x="1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5" y="23"/>
                    <a:pt x="36" y="13"/>
                    <a:pt x="36" y="5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1" name="îṩļiḋe"/>
            <p:cNvSpPr/>
            <p:nvPr>
              <p:custDataLst>
                <p:tags r:id="rId79"/>
              </p:custDataLst>
            </p:nvPr>
          </p:nvSpPr>
          <p:spPr bwMode="auto">
            <a:xfrm>
              <a:off x="6015038" y="3535363"/>
              <a:ext cx="369888" cy="146050"/>
            </a:xfrm>
            <a:custGeom>
              <a:avLst/>
              <a:gdLst>
                <a:gd name="T0" fmla="*/ 0 w 194"/>
                <a:gd name="T1" fmla="*/ 0 h 77"/>
                <a:gd name="T2" fmla="*/ 148 w 194"/>
                <a:gd name="T3" fmla="*/ 46 h 77"/>
                <a:gd name="T4" fmla="*/ 194 w 194"/>
                <a:gd name="T5" fmla="*/ 5 h 77"/>
                <a:gd name="T6" fmla="*/ 0 w 194"/>
                <a:gd name="T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77">
                  <a:moveTo>
                    <a:pt x="0" y="0"/>
                  </a:moveTo>
                  <a:cubicBezTo>
                    <a:pt x="62" y="61"/>
                    <a:pt x="106" y="77"/>
                    <a:pt x="148" y="46"/>
                  </a:cubicBezTo>
                  <a:cubicBezTo>
                    <a:pt x="191" y="14"/>
                    <a:pt x="194" y="5"/>
                    <a:pt x="194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2" name="îşļídè"/>
            <p:cNvSpPr/>
            <p:nvPr>
              <p:custDataLst>
                <p:tags r:id="rId80"/>
              </p:custDataLst>
            </p:nvPr>
          </p:nvSpPr>
          <p:spPr bwMode="auto">
            <a:xfrm>
              <a:off x="5670551" y="2782888"/>
              <a:ext cx="960438" cy="830263"/>
            </a:xfrm>
            <a:custGeom>
              <a:avLst/>
              <a:gdLst>
                <a:gd name="T0" fmla="*/ 51 w 502"/>
                <a:gd name="T1" fmla="*/ 244 h 435"/>
                <a:gd name="T2" fmla="*/ 33 w 502"/>
                <a:gd name="T3" fmla="*/ 242 h 435"/>
                <a:gd name="T4" fmla="*/ 98 w 502"/>
                <a:gd name="T5" fmla="*/ 320 h 435"/>
                <a:gd name="T6" fmla="*/ 113 w 502"/>
                <a:gd name="T7" fmla="*/ 331 h 435"/>
                <a:gd name="T8" fmla="*/ 335 w 502"/>
                <a:gd name="T9" fmla="*/ 422 h 435"/>
                <a:gd name="T10" fmla="*/ 474 w 502"/>
                <a:gd name="T11" fmla="*/ 319 h 435"/>
                <a:gd name="T12" fmla="*/ 488 w 502"/>
                <a:gd name="T13" fmla="*/ 194 h 435"/>
                <a:gd name="T14" fmla="*/ 466 w 502"/>
                <a:gd name="T15" fmla="*/ 44 h 435"/>
                <a:gd name="T16" fmla="*/ 182 w 502"/>
                <a:gd name="T17" fmla="*/ 28 h 435"/>
                <a:gd name="T18" fmla="*/ 84 w 502"/>
                <a:gd name="T19" fmla="*/ 129 h 435"/>
                <a:gd name="T20" fmla="*/ 74 w 502"/>
                <a:gd name="T21" fmla="*/ 231 h 435"/>
                <a:gd name="T22" fmla="*/ 51 w 502"/>
                <a:gd name="T23" fmla="*/ 24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2" h="435">
                  <a:moveTo>
                    <a:pt x="51" y="244"/>
                  </a:moveTo>
                  <a:cubicBezTo>
                    <a:pt x="47" y="242"/>
                    <a:pt x="40" y="241"/>
                    <a:pt x="33" y="242"/>
                  </a:cubicBezTo>
                  <a:cubicBezTo>
                    <a:pt x="0" y="247"/>
                    <a:pt x="6" y="336"/>
                    <a:pt x="98" y="320"/>
                  </a:cubicBezTo>
                  <a:cubicBezTo>
                    <a:pt x="106" y="319"/>
                    <a:pt x="108" y="323"/>
                    <a:pt x="113" y="331"/>
                  </a:cubicBezTo>
                  <a:cubicBezTo>
                    <a:pt x="153" y="401"/>
                    <a:pt x="253" y="435"/>
                    <a:pt x="335" y="422"/>
                  </a:cubicBezTo>
                  <a:cubicBezTo>
                    <a:pt x="396" y="412"/>
                    <a:pt x="442" y="375"/>
                    <a:pt x="474" y="319"/>
                  </a:cubicBezTo>
                  <a:cubicBezTo>
                    <a:pt x="497" y="280"/>
                    <a:pt x="487" y="235"/>
                    <a:pt x="488" y="194"/>
                  </a:cubicBezTo>
                  <a:cubicBezTo>
                    <a:pt x="490" y="129"/>
                    <a:pt x="502" y="71"/>
                    <a:pt x="466" y="44"/>
                  </a:cubicBezTo>
                  <a:cubicBezTo>
                    <a:pt x="406" y="0"/>
                    <a:pt x="248" y="9"/>
                    <a:pt x="182" y="28"/>
                  </a:cubicBezTo>
                  <a:cubicBezTo>
                    <a:pt x="116" y="47"/>
                    <a:pt x="93" y="85"/>
                    <a:pt x="84" y="129"/>
                  </a:cubicBezTo>
                  <a:cubicBezTo>
                    <a:pt x="74" y="174"/>
                    <a:pt x="73" y="220"/>
                    <a:pt x="74" y="231"/>
                  </a:cubicBezTo>
                  <a:cubicBezTo>
                    <a:pt x="74" y="241"/>
                    <a:pt x="69" y="242"/>
                    <a:pt x="51" y="244"/>
                  </a:cubicBezTo>
                  <a:close/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3" name="iṩḻîḑê"/>
            <p:cNvSpPr/>
            <p:nvPr>
              <p:custDataLst>
                <p:tags r:id="rId81"/>
              </p:custDataLst>
            </p:nvPr>
          </p:nvSpPr>
          <p:spPr bwMode="auto">
            <a:xfrm>
              <a:off x="5916613" y="2925763"/>
              <a:ext cx="696913" cy="379413"/>
            </a:xfrm>
            <a:custGeom>
              <a:avLst/>
              <a:gdLst>
                <a:gd name="T0" fmla="*/ 5 w 364"/>
                <a:gd name="T1" fmla="*/ 138 h 199"/>
                <a:gd name="T2" fmla="*/ 7 w 364"/>
                <a:gd name="T3" fmla="*/ 140 h 199"/>
                <a:gd name="T4" fmla="*/ 241 w 364"/>
                <a:gd name="T5" fmla="*/ 185 h 199"/>
                <a:gd name="T6" fmla="*/ 359 w 364"/>
                <a:gd name="T7" fmla="*/ 131 h 199"/>
                <a:gd name="T8" fmla="*/ 359 w 364"/>
                <a:gd name="T9" fmla="*/ 131 h 199"/>
                <a:gd name="T10" fmla="*/ 359 w 364"/>
                <a:gd name="T11" fmla="*/ 119 h 199"/>
                <a:gd name="T12" fmla="*/ 362 w 364"/>
                <a:gd name="T13" fmla="*/ 28 h 199"/>
                <a:gd name="T14" fmla="*/ 358 w 364"/>
                <a:gd name="T15" fmla="*/ 0 h 199"/>
                <a:gd name="T16" fmla="*/ 15 w 364"/>
                <a:gd name="T17" fmla="*/ 52 h 199"/>
                <a:gd name="T18" fmla="*/ 9 w 364"/>
                <a:gd name="T19" fmla="*/ 51 h 199"/>
                <a:gd name="T20" fmla="*/ 15 w 364"/>
                <a:gd name="T21" fmla="*/ 78 h 199"/>
                <a:gd name="T22" fmla="*/ 15 w 364"/>
                <a:gd name="T23" fmla="*/ 78 h 199"/>
                <a:gd name="T24" fmla="*/ 15 w 364"/>
                <a:gd name="T25" fmla="*/ 82 h 199"/>
                <a:gd name="T26" fmla="*/ 11 w 364"/>
                <a:gd name="T27" fmla="*/ 116 h 199"/>
                <a:gd name="T28" fmla="*/ 11 w 364"/>
                <a:gd name="T29" fmla="*/ 116 h 199"/>
                <a:gd name="T30" fmla="*/ 3 w 364"/>
                <a:gd name="T31" fmla="*/ 131 h 199"/>
                <a:gd name="T32" fmla="*/ 0 w 364"/>
                <a:gd name="T33" fmla="*/ 135 h 199"/>
                <a:gd name="T34" fmla="*/ 5 w 364"/>
                <a:gd name="T35" fmla="*/ 138 h 199"/>
                <a:gd name="T36" fmla="*/ 265 w 364"/>
                <a:gd name="T37" fmla="*/ 126 h 199"/>
                <a:gd name="T38" fmla="*/ 280 w 364"/>
                <a:gd name="T39" fmla="*/ 90 h 199"/>
                <a:gd name="T40" fmla="*/ 316 w 364"/>
                <a:gd name="T41" fmla="*/ 75 h 199"/>
                <a:gd name="T42" fmla="*/ 350 w 364"/>
                <a:gd name="T43" fmla="*/ 108 h 199"/>
                <a:gd name="T44" fmla="*/ 344 w 364"/>
                <a:gd name="T45" fmla="*/ 117 h 199"/>
                <a:gd name="T46" fmla="*/ 336 w 364"/>
                <a:gd name="T47" fmla="*/ 111 h 199"/>
                <a:gd name="T48" fmla="*/ 313 w 364"/>
                <a:gd name="T49" fmla="*/ 90 h 199"/>
                <a:gd name="T50" fmla="*/ 292 w 364"/>
                <a:gd name="T51" fmla="*/ 99 h 199"/>
                <a:gd name="T52" fmla="*/ 279 w 364"/>
                <a:gd name="T53" fmla="*/ 130 h 199"/>
                <a:gd name="T54" fmla="*/ 270 w 364"/>
                <a:gd name="T55" fmla="*/ 135 h 199"/>
                <a:gd name="T56" fmla="*/ 265 w 364"/>
                <a:gd name="T57" fmla="*/ 126 h 199"/>
                <a:gd name="T58" fmla="*/ 151 w 364"/>
                <a:gd name="T59" fmla="*/ 99 h 199"/>
                <a:gd name="T60" fmla="*/ 198 w 364"/>
                <a:gd name="T61" fmla="*/ 147 h 199"/>
                <a:gd name="T62" fmla="*/ 192 w 364"/>
                <a:gd name="T63" fmla="*/ 156 h 199"/>
                <a:gd name="T64" fmla="*/ 183 w 364"/>
                <a:gd name="T65" fmla="*/ 150 h 199"/>
                <a:gd name="T66" fmla="*/ 148 w 364"/>
                <a:gd name="T67" fmla="*/ 113 h 199"/>
                <a:gd name="T68" fmla="*/ 147 w 364"/>
                <a:gd name="T69" fmla="*/ 113 h 199"/>
                <a:gd name="T70" fmla="*/ 107 w 364"/>
                <a:gd name="T71" fmla="*/ 121 h 199"/>
                <a:gd name="T72" fmla="*/ 85 w 364"/>
                <a:gd name="T73" fmla="*/ 153 h 199"/>
                <a:gd name="T74" fmla="*/ 85 w 364"/>
                <a:gd name="T75" fmla="*/ 153 h 199"/>
                <a:gd name="T76" fmla="*/ 76 w 364"/>
                <a:gd name="T77" fmla="*/ 159 h 199"/>
                <a:gd name="T78" fmla="*/ 70 w 364"/>
                <a:gd name="T79" fmla="*/ 150 h 199"/>
                <a:gd name="T80" fmla="*/ 70 w 364"/>
                <a:gd name="T81" fmla="*/ 149 h 199"/>
                <a:gd name="T82" fmla="*/ 99 w 364"/>
                <a:gd name="T83" fmla="*/ 109 h 199"/>
                <a:gd name="T84" fmla="*/ 150 w 364"/>
                <a:gd name="T85" fmla="*/ 99 h 199"/>
                <a:gd name="T86" fmla="*/ 151 w 364"/>
                <a:gd name="T87" fmla="*/ 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4" h="199">
                  <a:moveTo>
                    <a:pt x="5" y="138"/>
                  </a:moveTo>
                  <a:cubicBezTo>
                    <a:pt x="6" y="139"/>
                    <a:pt x="7" y="139"/>
                    <a:pt x="7" y="140"/>
                  </a:cubicBezTo>
                  <a:cubicBezTo>
                    <a:pt x="64" y="180"/>
                    <a:pt x="137" y="199"/>
                    <a:pt x="241" y="185"/>
                  </a:cubicBezTo>
                  <a:cubicBezTo>
                    <a:pt x="297" y="177"/>
                    <a:pt x="335" y="158"/>
                    <a:pt x="359" y="131"/>
                  </a:cubicBezTo>
                  <a:cubicBezTo>
                    <a:pt x="359" y="131"/>
                    <a:pt x="359" y="131"/>
                    <a:pt x="359" y="131"/>
                  </a:cubicBezTo>
                  <a:cubicBezTo>
                    <a:pt x="359" y="127"/>
                    <a:pt x="359" y="123"/>
                    <a:pt x="359" y="119"/>
                  </a:cubicBezTo>
                  <a:cubicBezTo>
                    <a:pt x="360" y="85"/>
                    <a:pt x="364" y="54"/>
                    <a:pt x="362" y="28"/>
                  </a:cubicBezTo>
                  <a:cubicBezTo>
                    <a:pt x="362" y="18"/>
                    <a:pt x="360" y="8"/>
                    <a:pt x="358" y="0"/>
                  </a:cubicBezTo>
                  <a:cubicBezTo>
                    <a:pt x="262" y="58"/>
                    <a:pt x="110" y="62"/>
                    <a:pt x="15" y="52"/>
                  </a:cubicBezTo>
                  <a:cubicBezTo>
                    <a:pt x="13" y="52"/>
                    <a:pt x="11" y="51"/>
                    <a:pt x="9" y="51"/>
                  </a:cubicBezTo>
                  <a:cubicBezTo>
                    <a:pt x="9" y="51"/>
                    <a:pt x="13" y="63"/>
                    <a:pt x="15" y="78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5" y="79"/>
                    <a:pt x="15" y="81"/>
                    <a:pt x="15" y="82"/>
                  </a:cubicBezTo>
                  <a:cubicBezTo>
                    <a:pt x="16" y="93"/>
                    <a:pt x="15" y="105"/>
                    <a:pt x="11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9" y="122"/>
                    <a:pt x="7" y="127"/>
                    <a:pt x="3" y="131"/>
                  </a:cubicBezTo>
                  <a:cubicBezTo>
                    <a:pt x="2" y="132"/>
                    <a:pt x="1" y="134"/>
                    <a:pt x="0" y="135"/>
                  </a:cubicBezTo>
                  <a:cubicBezTo>
                    <a:pt x="2" y="136"/>
                    <a:pt x="3" y="137"/>
                    <a:pt x="5" y="138"/>
                  </a:cubicBezTo>
                  <a:close/>
                  <a:moveTo>
                    <a:pt x="265" y="126"/>
                  </a:moveTo>
                  <a:cubicBezTo>
                    <a:pt x="268" y="113"/>
                    <a:pt x="273" y="100"/>
                    <a:pt x="280" y="90"/>
                  </a:cubicBezTo>
                  <a:cubicBezTo>
                    <a:pt x="289" y="79"/>
                    <a:pt x="300" y="72"/>
                    <a:pt x="316" y="75"/>
                  </a:cubicBezTo>
                  <a:cubicBezTo>
                    <a:pt x="346" y="81"/>
                    <a:pt x="350" y="108"/>
                    <a:pt x="350" y="108"/>
                  </a:cubicBezTo>
                  <a:cubicBezTo>
                    <a:pt x="351" y="112"/>
                    <a:pt x="348" y="116"/>
                    <a:pt x="344" y="117"/>
                  </a:cubicBezTo>
                  <a:cubicBezTo>
                    <a:pt x="340" y="117"/>
                    <a:pt x="336" y="115"/>
                    <a:pt x="336" y="111"/>
                  </a:cubicBezTo>
                  <a:cubicBezTo>
                    <a:pt x="336" y="110"/>
                    <a:pt x="333" y="94"/>
                    <a:pt x="313" y="90"/>
                  </a:cubicBezTo>
                  <a:cubicBezTo>
                    <a:pt x="304" y="88"/>
                    <a:pt x="297" y="92"/>
                    <a:pt x="292" y="99"/>
                  </a:cubicBezTo>
                  <a:cubicBezTo>
                    <a:pt x="286" y="107"/>
                    <a:pt x="282" y="118"/>
                    <a:pt x="279" y="130"/>
                  </a:cubicBezTo>
                  <a:cubicBezTo>
                    <a:pt x="278" y="134"/>
                    <a:pt x="274" y="136"/>
                    <a:pt x="270" y="135"/>
                  </a:cubicBezTo>
                  <a:cubicBezTo>
                    <a:pt x="266" y="134"/>
                    <a:pt x="264" y="130"/>
                    <a:pt x="265" y="126"/>
                  </a:cubicBezTo>
                  <a:close/>
                  <a:moveTo>
                    <a:pt x="151" y="99"/>
                  </a:moveTo>
                  <a:cubicBezTo>
                    <a:pt x="191" y="108"/>
                    <a:pt x="198" y="147"/>
                    <a:pt x="198" y="147"/>
                  </a:cubicBezTo>
                  <a:cubicBezTo>
                    <a:pt x="199" y="151"/>
                    <a:pt x="196" y="155"/>
                    <a:pt x="192" y="156"/>
                  </a:cubicBezTo>
                  <a:cubicBezTo>
                    <a:pt x="188" y="157"/>
                    <a:pt x="184" y="154"/>
                    <a:pt x="183" y="150"/>
                  </a:cubicBezTo>
                  <a:cubicBezTo>
                    <a:pt x="183" y="150"/>
                    <a:pt x="178" y="120"/>
                    <a:pt x="148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32" y="110"/>
                    <a:pt x="118" y="114"/>
                    <a:pt x="107" y="121"/>
                  </a:cubicBezTo>
                  <a:cubicBezTo>
                    <a:pt x="96" y="128"/>
                    <a:pt x="88" y="140"/>
                    <a:pt x="85" y="153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7"/>
                    <a:pt x="80" y="160"/>
                    <a:pt x="76" y="159"/>
                  </a:cubicBezTo>
                  <a:cubicBezTo>
                    <a:pt x="72" y="158"/>
                    <a:pt x="69" y="154"/>
                    <a:pt x="70" y="150"/>
                  </a:cubicBezTo>
                  <a:cubicBezTo>
                    <a:pt x="70" y="149"/>
                    <a:pt x="70" y="149"/>
                    <a:pt x="70" y="149"/>
                  </a:cubicBezTo>
                  <a:cubicBezTo>
                    <a:pt x="74" y="133"/>
                    <a:pt x="85" y="118"/>
                    <a:pt x="99" y="109"/>
                  </a:cubicBezTo>
                  <a:cubicBezTo>
                    <a:pt x="113" y="99"/>
                    <a:pt x="131" y="95"/>
                    <a:pt x="150" y="99"/>
                  </a:cubicBezTo>
                  <a:lnTo>
                    <a:pt x="151" y="99"/>
                  </a:ln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4" name="iṡliḋé"/>
            <p:cNvSpPr/>
            <p:nvPr>
              <p:custDataLst>
                <p:tags r:id="rId82"/>
              </p:custDataLst>
            </p:nvPr>
          </p:nvSpPr>
          <p:spPr bwMode="auto">
            <a:xfrm>
              <a:off x="5826126" y="2786063"/>
              <a:ext cx="782638" cy="433388"/>
            </a:xfrm>
            <a:custGeom>
              <a:avLst/>
              <a:gdLst>
                <a:gd name="T0" fmla="*/ 410 w 410"/>
                <a:gd name="T1" fmla="*/ 97 h 227"/>
                <a:gd name="T2" fmla="*/ 385 w 410"/>
                <a:gd name="T3" fmla="*/ 42 h 227"/>
                <a:gd name="T4" fmla="*/ 111 w 410"/>
                <a:gd name="T5" fmla="*/ 23 h 227"/>
                <a:gd name="T6" fmla="*/ 107 w 410"/>
                <a:gd name="T7" fmla="*/ 26 h 227"/>
                <a:gd name="T8" fmla="*/ 7 w 410"/>
                <a:gd name="T9" fmla="*/ 112 h 227"/>
                <a:gd name="T10" fmla="*/ 3 w 410"/>
                <a:gd name="T11" fmla="*/ 127 h 227"/>
                <a:gd name="T12" fmla="*/ 0 w 410"/>
                <a:gd name="T13" fmla="*/ 144 h 227"/>
                <a:gd name="T14" fmla="*/ 38 w 410"/>
                <a:gd name="T15" fmla="*/ 227 h 227"/>
                <a:gd name="T16" fmla="*/ 73 w 410"/>
                <a:gd name="T17" fmla="*/ 166 h 227"/>
                <a:gd name="T18" fmla="*/ 74 w 410"/>
                <a:gd name="T19" fmla="*/ 141 h 227"/>
                <a:gd name="T20" fmla="*/ 363 w 410"/>
                <a:gd name="T21" fmla="*/ 117 h 227"/>
                <a:gd name="T22" fmla="*/ 410 w 410"/>
                <a:gd name="T23" fmla="*/ 9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227">
                  <a:moveTo>
                    <a:pt x="410" y="97"/>
                  </a:moveTo>
                  <a:cubicBezTo>
                    <a:pt x="408" y="74"/>
                    <a:pt x="402" y="54"/>
                    <a:pt x="385" y="42"/>
                  </a:cubicBezTo>
                  <a:cubicBezTo>
                    <a:pt x="328" y="0"/>
                    <a:pt x="182" y="6"/>
                    <a:pt x="111" y="23"/>
                  </a:cubicBezTo>
                  <a:cubicBezTo>
                    <a:pt x="110" y="24"/>
                    <a:pt x="108" y="25"/>
                    <a:pt x="107" y="26"/>
                  </a:cubicBezTo>
                  <a:cubicBezTo>
                    <a:pt x="50" y="59"/>
                    <a:pt x="19" y="86"/>
                    <a:pt x="7" y="112"/>
                  </a:cubicBezTo>
                  <a:cubicBezTo>
                    <a:pt x="5" y="117"/>
                    <a:pt x="4" y="122"/>
                    <a:pt x="3" y="127"/>
                  </a:cubicBezTo>
                  <a:cubicBezTo>
                    <a:pt x="2" y="133"/>
                    <a:pt x="1" y="139"/>
                    <a:pt x="0" y="144"/>
                  </a:cubicBezTo>
                  <a:cubicBezTo>
                    <a:pt x="1" y="170"/>
                    <a:pt x="16" y="196"/>
                    <a:pt x="38" y="227"/>
                  </a:cubicBezTo>
                  <a:cubicBezTo>
                    <a:pt x="59" y="208"/>
                    <a:pt x="69" y="188"/>
                    <a:pt x="73" y="166"/>
                  </a:cubicBezTo>
                  <a:cubicBezTo>
                    <a:pt x="77" y="144"/>
                    <a:pt x="74" y="141"/>
                    <a:pt x="74" y="141"/>
                  </a:cubicBezTo>
                  <a:cubicBezTo>
                    <a:pt x="74" y="141"/>
                    <a:pt x="226" y="174"/>
                    <a:pt x="363" y="117"/>
                  </a:cubicBezTo>
                  <a:cubicBezTo>
                    <a:pt x="381" y="110"/>
                    <a:pt x="397" y="103"/>
                    <a:pt x="410" y="97"/>
                  </a:cubicBezTo>
                  <a:close/>
                </a:path>
              </a:pathLst>
            </a:custGeom>
            <a:solidFill>
              <a:srgbClr val="9A5B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5" name="îšḷídê"/>
            <p:cNvSpPr/>
            <p:nvPr>
              <p:custDataLst>
                <p:tags r:id="rId83"/>
              </p:custDataLst>
            </p:nvPr>
          </p:nvSpPr>
          <p:spPr bwMode="auto">
            <a:xfrm>
              <a:off x="5729288" y="3243263"/>
              <a:ext cx="874713" cy="269875"/>
            </a:xfrm>
            <a:custGeom>
              <a:avLst/>
              <a:gdLst>
                <a:gd name="T0" fmla="*/ 20 w 457"/>
                <a:gd name="T1" fmla="*/ 3 h 142"/>
                <a:gd name="T2" fmla="*/ 19 w 457"/>
                <a:gd name="T3" fmla="*/ 3 h 142"/>
                <a:gd name="T4" fmla="*/ 36 w 457"/>
                <a:gd name="T5" fmla="*/ 26 h 142"/>
                <a:gd name="T6" fmla="*/ 2 w 457"/>
                <a:gd name="T7" fmla="*/ 29 h 142"/>
                <a:gd name="T8" fmla="*/ 61 w 457"/>
                <a:gd name="T9" fmla="*/ 60 h 142"/>
                <a:gd name="T10" fmla="*/ 65 w 457"/>
                <a:gd name="T11" fmla="*/ 59 h 142"/>
                <a:gd name="T12" fmla="*/ 256 w 457"/>
                <a:gd name="T13" fmla="*/ 136 h 142"/>
                <a:gd name="T14" fmla="*/ 422 w 457"/>
                <a:gd name="T15" fmla="*/ 110 h 142"/>
                <a:gd name="T16" fmla="*/ 443 w 457"/>
                <a:gd name="T17" fmla="*/ 78 h 142"/>
                <a:gd name="T18" fmla="*/ 457 w 457"/>
                <a:gd name="T19" fmla="*/ 36 h 142"/>
                <a:gd name="T20" fmla="*/ 356 w 457"/>
                <a:gd name="T21" fmla="*/ 60 h 142"/>
                <a:gd name="T22" fmla="*/ 37 w 457"/>
                <a:gd name="T23" fmla="*/ 0 h 142"/>
                <a:gd name="T24" fmla="*/ 20 w 457"/>
                <a:gd name="T25" fmla="*/ 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7" h="142">
                  <a:moveTo>
                    <a:pt x="20" y="3"/>
                  </a:moveTo>
                  <a:cubicBezTo>
                    <a:pt x="20" y="3"/>
                    <a:pt x="20" y="3"/>
                    <a:pt x="19" y="3"/>
                  </a:cubicBezTo>
                  <a:cubicBezTo>
                    <a:pt x="24" y="10"/>
                    <a:pt x="30" y="18"/>
                    <a:pt x="36" y="26"/>
                  </a:cubicBezTo>
                  <a:cubicBezTo>
                    <a:pt x="17" y="14"/>
                    <a:pt x="3" y="6"/>
                    <a:pt x="2" y="29"/>
                  </a:cubicBezTo>
                  <a:cubicBezTo>
                    <a:pt x="0" y="56"/>
                    <a:pt x="31" y="68"/>
                    <a:pt x="61" y="60"/>
                  </a:cubicBezTo>
                  <a:cubicBezTo>
                    <a:pt x="63" y="60"/>
                    <a:pt x="64" y="59"/>
                    <a:pt x="65" y="59"/>
                  </a:cubicBezTo>
                  <a:cubicBezTo>
                    <a:pt x="103" y="96"/>
                    <a:pt x="159" y="129"/>
                    <a:pt x="256" y="136"/>
                  </a:cubicBezTo>
                  <a:cubicBezTo>
                    <a:pt x="339" y="142"/>
                    <a:pt x="388" y="130"/>
                    <a:pt x="422" y="110"/>
                  </a:cubicBezTo>
                  <a:cubicBezTo>
                    <a:pt x="430" y="100"/>
                    <a:pt x="437" y="89"/>
                    <a:pt x="443" y="78"/>
                  </a:cubicBezTo>
                  <a:cubicBezTo>
                    <a:pt x="451" y="64"/>
                    <a:pt x="455" y="50"/>
                    <a:pt x="457" y="36"/>
                  </a:cubicBezTo>
                  <a:cubicBezTo>
                    <a:pt x="431" y="45"/>
                    <a:pt x="393" y="60"/>
                    <a:pt x="356" y="60"/>
                  </a:cubicBezTo>
                  <a:cubicBezTo>
                    <a:pt x="292" y="62"/>
                    <a:pt x="104" y="17"/>
                    <a:pt x="37" y="0"/>
                  </a:cubicBezTo>
                  <a:cubicBezTo>
                    <a:pt x="34" y="2"/>
                    <a:pt x="28" y="2"/>
                    <a:pt x="20" y="3"/>
                  </a:cubicBezTo>
                  <a:close/>
                </a:path>
              </a:pathLst>
            </a:custGeom>
            <a:solidFill>
              <a:srgbClr val="DAAE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6" name="išḻíḍe"/>
            <p:cNvSpPr/>
            <p:nvPr>
              <p:custDataLst>
                <p:tags r:id="rId84"/>
              </p:custDataLst>
            </p:nvPr>
          </p:nvSpPr>
          <p:spPr bwMode="auto">
            <a:xfrm>
              <a:off x="6049963" y="3106738"/>
              <a:ext cx="247650" cy="125413"/>
            </a:xfrm>
            <a:custGeom>
              <a:avLst/>
              <a:gdLst>
                <a:gd name="T0" fmla="*/ 16 w 130"/>
                <a:gd name="T1" fmla="*/ 58 h 65"/>
                <a:gd name="T2" fmla="*/ 7 w 130"/>
                <a:gd name="T3" fmla="*/ 64 h 65"/>
                <a:gd name="T4" fmla="*/ 1 w 130"/>
                <a:gd name="T5" fmla="*/ 55 h 65"/>
                <a:gd name="T6" fmla="*/ 1 w 130"/>
                <a:gd name="T7" fmla="*/ 54 h 65"/>
                <a:gd name="T8" fmla="*/ 30 w 130"/>
                <a:gd name="T9" fmla="*/ 14 h 65"/>
                <a:gd name="T10" fmla="*/ 81 w 130"/>
                <a:gd name="T11" fmla="*/ 4 h 65"/>
                <a:gd name="T12" fmla="*/ 82 w 130"/>
                <a:gd name="T13" fmla="*/ 4 h 65"/>
                <a:gd name="T14" fmla="*/ 129 w 130"/>
                <a:gd name="T15" fmla="*/ 52 h 65"/>
                <a:gd name="T16" fmla="*/ 123 w 130"/>
                <a:gd name="T17" fmla="*/ 61 h 65"/>
                <a:gd name="T18" fmla="*/ 114 w 130"/>
                <a:gd name="T19" fmla="*/ 55 h 65"/>
                <a:gd name="T20" fmla="*/ 79 w 130"/>
                <a:gd name="T21" fmla="*/ 18 h 65"/>
                <a:gd name="T22" fmla="*/ 78 w 130"/>
                <a:gd name="T23" fmla="*/ 18 h 65"/>
                <a:gd name="T24" fmla="*/ 38 w 130"/>
                <a:gd name="T25" fmla="*/ 26 h 65"/>
                <a:gd name="T26" fmla="*/ 16 w 130"/>
                <a:gd name="T27" fmla="*/ 58 h 65"/>
                <a:gd name="T28" fmla="*/ 16 w 130"/>
                <a:gd name="T29" fmla="*/ 5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65">
                  <a:moveTo>
                    <a:pt x="16" y="58"/>
                  </a:moveTo>
                  <a:cubicBezTo>
                    <a:pt x="15" y="62"/>
                    <a:pt x="11" y="65"/>
                    <a:pt x="7" y="64"/>
                  </a:cubicBezTo>
                  <a:cubicBezTo>
                    <a:pt x="3" y="63"/>
                    <a:pt x="0" y="59"/>
                    <a:pt x="1" y="55"/>
                  </a:cubicBezTo>
                  <a:cubicBezTo>
                    <a:pt x="1" y="55"/>
                    <a:pt x="1" y="55"/>
                    <a:pt x="1" y="54"/>
                  </a:cubicBezTo>
                  <a:cubicBezTo>
                    <a:pt x="5" y="38"/>
                    <a:pt x="16" y="23"/>
                    <a:pt x="30" y="14"/>
                  </a:cubicBezTo>
                  <a:cubicBezTo>
                    <a:pt x="44" y="4"/>
                    <a:pt x="62" y="0"/>
                    <a:pt x="81" y="4"/>
                  </a:cubicBezTo>
                  <a:cubicBezTo>
                    <a:pt x="81" y="4"/>
                    <a:pt x="82" y="4"/>
                    <a:pt x="82" y="4"/>
                  </a:cubicBezTo>
                  <a:cubicBezTo>
                    <a:pt x="122" y="13"/>
                    <a:pt x="129" y="52"/>
                    <a:pt x="129" y="52"/>
                  </a:cubicBezTo>
                  <a:cubicBezTo>
                    <a:pt x="130" y="56"/>
                    <a:pt x="127" y="60"/>
                    <a:pt x="123" y="61"/>
                  </a:cubicBezTo>
                  <a:cubicBezTo>
                    <a:pt x="119" y="62"/>
                    <a:pt x="115" y="59"/>
                    <a:pt x="114" y="55"/>
                  </a:cubicBezTo>
                  <a:cubicBezTo>
                    <a:pt x="114" y="55"/>
                    <a:pt x="109" y="25"/>
                    <a:pt x="79" y="18"/>
                  </a:cubicBezTo>
                  <a:cubicBezTo>
                    <a:pt x="79" y="18"/>
                    <a:pt x="79" y="18"/>
                    <a:pt x="78" y="18"/>
                  </a:cubicBezTo>
                  <a:cubicBezTo>
                    <a:pt x="63" y="15"/>
                    <a:pt x="49" y="19"/>
                    <a:pt x="38" y="26"/>
                  </a:cubicBezTo>
                  <a:cubicBezTo>
                    <a:pt x="27" y="33"/>
                    <a:pt x="19" y="45"/>
                    <a:pt x="16" y="58"/>
                  </a:cubicBezTo>
                  <a:cubicBezTo>
                    <a:pt x="16" y="58"/>
                    <a:pt x="16" y="58"/>
                    <a:pt x="16" y="58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7" name="iṧļíďê"/>
            <p:cNvSpPr/>
            <p:nvPr>
              <p:custDataLst>
                <p:tags r:id="rId85"/>
              </p:custDataLst>
            </p:nvPr>
          </p:nvSpPr>
          <p:spPr bwMode="auto">
            <a:xfrm>
              <a:off x="5614988" y="2501900"/>
              <a:ext cx="1144588" cy="836613"/>
            </a:xfrm>
            <a:custGeom>
              <a:avLst/>
              <a:gdLst>
                <a:gd name="T0" fmla="*/ 15 w 599"/>
                <a:gd name="T1" fmla="*/ 174 h 438"/>
                <a:gd name="T2" fmla="*/ 20 w 599"/>
                <a:gd name="T3" fmla="*/ 308 h 438"/>
                <a:gd name="T4" fmla="*/ 70 w 599"/>
                <a:gd name="T5" fmla="*/ 389 h 438"/>
                <a:gd name="T6" fmla="*/ 120 w 599"/>
                <a:gd name="T7" fmla="*/ 413 h 438"/>
                <a:gd name="T8" fmla="*/ 142 w 599"/>
                <a:gd name="T9" fmla="*/ 438 h 438"/>
                <a:gd name="T10" fmla="*/ 161 w 599"/>
                <a:gd name="T11" fmla="*/ 353 h 438"/>
                <a:gd name="T12" fmla="*/ 167 w 599"/>
                <a:gd name="T13" fmla="*/ 273 h 438"/>
                <a:gd name="T14" fmla="*/ 599 w 599"/>
                <a:gd name="T15" fmla="*/ 116 h 438"/>
                <a:gd name="T16" fmla="*/ 451 w 599"/>
                <a:gd name="T17" fmla="*/ 63 h 438"/>
                <a:gd name="T18" fmla="*/ 129 w 599"/>
                <a:gd name="T19" fmla="*/ 75 h 438"/>
                <a:gd name="T20" fmla="*/ 67 w 599"/>
                <a:gd name="T21" fmla="*/ 160 h 438"/>
                <a:gd name="T22" fmla="*/ 15 w 599"/>
                <a:gd name="T23" fmla="*/ 17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9" h="438">
                  <a:moveTo>
                    <a:pt x="15" y="174"/>
                  </a:moveTo>
                  <a:cubicBezTo>
                    <a:pt x="0" y="212"/>
                    <a:pt x="1" y="263"/>
                    <a:pt x="20" y="308"/>
                  </a:cubicBezTo>
                  <a:cubicBezTo>
                    <a:pt x="37" y="351"/>
                    <a:pt x="70" y="389"/>
                    <a:pt x="70" y="389"/>
                  </a:cubicBezTo>
                  <a:cubicBezTo>
                    <a:pt x="70" y="389"/>
                    <a:pt x="100" y="389"/>
                    <a:pt x="120" y="413"/>
                  </a:cubicBezTo>
                  <a:cubicBezTo>
                    <a:pt x="140" y="437"/>
                    <a:pt x="142" y="438"/>
                    <a:pt x="142" y="438"/>
                  </a:cubicBezTo>
                  <a:cubicBezTo>
                    <a:pt x="142" y="438"/>
                    <a:pt x="136" y="383"/>
                    <a:pt x="161" y="353"/>
                  </a:cubicBezTo>
                  <a:cubicBezTo>
                    <a:pt x="185" y="324"/>
                    <a:pt x="167" y="273"/>
                    <a:pt x="167" y="273"/>
                  </a:cubicBezTo>
                  <a:cubicBezTo>
                    <a:pt x="301" y="289"/>
                    <a:pt x="557" y="276"/>
                    <a:pt x="599" y="116"/>
                  </a:cubicBezTo>
                  <a:cubicBezTo>
                    <a:pt x="599" y="116"/>
                    <a:pt x="511" y="126"/>
                    <a:pt x="451" y="63"/>
                  </a:cubicBezTo>
                  <a:cubicBezTo>
                    <a:pt x="392" y="0"/>
                    <a:pt x="198" y="22"/>
                    <a:pt x="129" y="75"/>
                  </a:cubicBezTo>
                  <a:cubicBezTo>
                    <a:pt x="60" y="129"/>
                    <a:pt x="67" y="160"/>
                    <a:pt x="67" y="160"/>
                  </a:cubicBezTo>
                  <a:cubicBezTo>
                    <a:pt x="67" y="160"/>
                    <a:pt x="24" y="148"/>
                    <a:pt x="15" y="174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8" name="íSľíḓe"/>
            <p:cNvSpPr/>
            <p:nvPr>
              <p:custDataLst>
                <p:tags r:id="rId86"/>
              </p:custDataLst>
            </p:nvPr>
          </p:nvSpPr>
          <p:spPr bwMode="auto">
            <a:xfrm>
              <a:off x="5653088" y="1471613"/>
              <a:ext cx="1036638" cy="768350"/>
            </a:xfrm>
            <a:custGeom>
              <a:avLst/>
              <a:gdLst>
                <a:gd name="T0" fmla="*/ 0 w 542"/>
                <a:gd name="T1" fmla="*/ 94 h 403"/>
                <a:gd name="T2" fmla="*/ 351 w 542"/>
                <a:gd name="T3" fmla="*/ 13 h 403"/>
                <a:gd name="T4" fmla="*/ 540 w 542"/>
                <a:gd name="T5" fmla="*/ 93 h 403"/>
                <a:gd name="T6" fmla="*/ 520 w 542"/>
                <a:gd name="T7" fmla="*/ 403 h 403"/>
                <a:gd name="T8" fmla="*/ 357 w 542"/>
                <a:gd name="T9" fmla="*/ 397 h 403"/>
                <a:gd name="T10" fmla="*/ 146 w 542"/>
                <a:gd name="T11" fmla="*/ 397 h 403"/>
                <a:gd name="T12" fmla="*/ 61 w 542"/>
                <a:gd name="T13" fmla="*/ 302 h 403"/>
                <a:gd name="T14" fmla="*/ 0 w 542"/>
                <a:gd name="T15" fmla="*/ 94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2" h="403">
                  <a:moveTo>
                    <a:pt x="0" y="94"/>
                  </a:moveTo>
                  <a:cubicBezTo>
                    <a:pt x="75" y="24"/>
                    <a:pt x="228" y="0"/>
                    <a:pt x="351" y="13"/>
                  </a:cubicBezTo>
                  <a:cubicBezTo>
                    <a:pt x="456" y="25"/>
                    <a:pt x="542" y="73"/>
                    <a:pt x="540" y="93"/>
                  </a:cubicBezTo>
                  <a:cubicBezTo>
                    <a:pt x="520" y="403"/>
                    <a:pt x="520" y="403"/>
                    <a:pt x="520" y="403"/>
                  </a:cubicBezTo>
                  <a:cubicBezTo>
                    <a:pt x="520" y="403"/>
                    <a:pt x="429" y="397"/>
                    <a:pt x="357" y="397"/>
                  </a:cubicBezTo>
                  <a:cubicBezTo>
                    <a:pt x="285" y="397"/>
                    <a:pt x="165" y="403"/>
                    <a:pt x="146" y="397"/>
                  </a:cubicBezTo>
                  <a:cubicBezTo>
                    <a:pt x="127" y="390"/>
                    <a:pt x="74" y="346"/>
                    <a:pt x="61" y="302"/>
                  </a:cubicBezTo>
                  <a:cubicBezTo>
                    <a:pt x="49" y="258"/>
                    <a:pt x="0" y="94"/>
                    <a:pt x="0" y="94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9" name="îŝḷîďê"/>
            <p:cNvSpPr/>
            <p:nvPr>
              <p:custDataLst>
                <p:tags r:id="rId87"/>
              </p:custDataLst>
            </p:nvPr>
          </p:nvSpPr>
          <p:spPr bwMode="auto">
            <a:xfrm>
              <a:off x="5653088" y="1571625"/>
              <a:ext cx="1035050" cy="668338"/>
            </a:xfrm>
            <a:custGeom>
              <a:avLst/>
              <a:gdLst>
                <a:gd name="T0" fmla="*/ 0 w 541"/>
                <a:gd name="T1" fmla="*/ 41 h 350"/>
                <a:gd name="T2" fmla="*/ 62 w 541"/>
                <a:gd name="T3" fmla="*/ 0 h 350"/>
                <a:gd name="T4" fmla="*/ 205 w 541"/>
                <a:gd name="T5" fmla="*/ 220 h 350"/>
                <a:gd name="T6" fmla="*/ 447 w 541"/>
                <a:gd name="T7" fmla="*/ 230 h 350"/>
                <a:gd name="T8" fmla="*/ 517 w 541"/>
                <a:gd name="T9" fmla="*/ 15 h 350"/>
                <a:gd name="T10" fmla="*/ 540 w 541"/>
                <a:gd name="T11" fmla="*/ 40 h 350"/>
                <a:gd name="T12" fmla="*/ 520 w 541"/>
                <a:gd name="T13" fmla="*/ 350 h 350"/>
                <a:gd name="T14" fmla="*/ 357 w 541"/>
                <a:gd name="T15" fmla="*/ 344 h 350"/>
                <a:gd name="T16" fmla="*/ 146 w 541"/>
                <a:gd name="T17" fmla="*/ 344 h 350"/>
                <a:gd name="T18" fmla="*/ 61 w 541"/>
                <a:gd name="T19" fmla="*/ 249 h 350"/>
                <a:gd name="T20" fmla="*/ 0 w 541"/>
                <a:gd name="T21" fmla="*/ 4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1" h="350">
                  <a:moveTo>
                    <a:pt x="0" y="41"/>
                  </a:moveTo>
                  <a:cubicBezTo>
                    <a:pt x="17" y="25"/>
                    <a:pt x="38" y="11"/>
                    <a:pt x="62" y="0"/>
                  </a:cubicBezTo>
                  <a:cubicBezTo>
                    <a:pt x="124" y="59"/>
                    <a:pt x="177" y="134"/>
                    <a:pt x="205" y="220"/>
                  </a:cubicBezTo>
                  <a:cubicBezTo>
                    <a:pt x="238" y="319"/>
                    <a:pt x="433" y="281"/>
                    <a:pt x="447" y="230"/>
                  </a:cubicBezTo>
                  <a:cubicBezTo>
                    <a:pt x="461" y="179"/>
                    <a:pt x="470" y="78"/>
                    <a:pt x="517" y="15"/>
                  </a:cubicBezTo>
                  <a:cubicBezTo>
                    <a:pt x="532" y="25"/>
                    <a:pt x="541" y="34"/>
                    <a:pt x="540" y="40"/>
                  </a:cubicBezTo>
                  <a:cubicBezTo>
                    <a:pt x="520" y="350"/>
                    <a:pt x="520" y="350"/>
                    <a:pt x="520" y="350"/>
                  </a:cubicBezTo>
                  <a:cubicBezTo>
                    <a:pt x="520" y="350"/>
                    <a:pt x="429" y="344"/>
                    <a:pt x="357" y="344"/>
                  </a:cubicBezTo>
                  <a:cubicBezTo>
                    <a:pt x="285" y="344"/>
                    <a:pt x="165" y="350"/>
                    <a:pt x="146" y="344"/>
                  </a:cubicBezTo>
                  <a:cubicBezTo>
                    <a:pt x="127" y="337"/>
                    <a:pt x="74" y="293"/>
                    <a:pt x="61" y="249"/>
                  </a:cubicBezTo>
                  <a:cubicBezTo>
                    <a:pt x="49" y="205"/>
                    <a:pt x="0" y="41"/>
                    <a:pt x="0" y="41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0" name="íṣ1ïḍè"/>
            <p:cNvSpPr/>
            <p:nvPr>
              <p:custDataLst>
                <p:tags r:id="rId88"/>
              </p:custDataLst>
            </p:nvPr>
          </p:nvSpPr>
          <p:spPr bwMode="auto">
            <a:xfrm>
              <a:off x="5756276" y="1662113"/>
              <a:ext cx="927100" cy="233363"/>
            </a:xfrm>
            <a:custGeom>
              <a:avLst/>
              <a:gdLst>
                <a:gd name="T0" fmla="*/ 85 w 485"/>
                <a:gd name="T1" fmla="*/ 0 h 122"/>
                <a:gd name="T2" fmla="*/ 169 w 485"/>
                <a:gd name="T3" fmla="*/ 61 h 122"/>
                <a:gd name="T4" fmla="*/ 85 w 485"/>
                <a:gd name="T5" fmla="*/ 122 h 122"/>
                <a:gd name="T6" fmla="*/ 0 w 485"/>
                <a:gd name="T7" fmla="*/ 61 h 122"/>
                <a:gd name="T8" fmla="*/ 85 w 485"/>
                <a:gd name="T9" fmla="*/ 0 h 122"/>
                <a:gd name="T10" fmla="*/ 485 w 485"/>
                <a:gd name="T11" fmla="*/ 20 h 122"/>
                <a:gd name="T12" fmla="*/ 479 w 485"/>
                <a:gd name="T13" fmla="*/ 109 h 122"/>
                <a:gd name="T14" fmla="*/ 438 w 485"/>
                <a:gd name="T15" fmla="*/ 112 h 122"/>
                <a:gd name="T16" fmla="*/ 375 w 485"/>
                <a:gd name="T17" fmla="*/ 50 h 122"/>
                <a:gd name="T18" fmla="*/ 454 w 485"/>
                <a:gd name="T19" fmla="*/ 10 h 122"/>
                <a:gd name="T20" fmla="*/ 485 w 485"/>
                <a:gd name="T21" fmla="*/ 2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5" h="122">
                  <a:moveTo>
                    <a:pt x="85" y="0"/>
                  </a:moveTo>
                  <a:cubicBezTo>
                    <a:pt x="131" y="0"/>
                    <a:pt x="169" y="27"/>
                    <a:pt x="169" y="61"/>
                  </a:cubicBezTo>
                  <a:cubicBezTo>
                    <a:pt x="169" y="95"/>
                    <a:pt x="131" y="122"/>
                    <a:pt x="85" y="122"/>
                  </a:cubicBezTo>
                  <a:cubicBezTo>
                    <a:pt x="38" y="122"/>
                    <a:pt x="0" y="95"/>
                    <a:pt x="0" y="61"/>
                  </a:cubicBezTo>
                  <a:cubicBezTo>
                    <a:pt x="0" y="27"/>
                    <a:pt x="38" y="0"/>
                    <a:pt x="85" y="0"/>
                  </a:cubicBezTo>
                  <a:close/>
                  <a:moveTo>
                    <a:pt x="485" y="20"/>
                  </a:moveTo>
                  <a:cubicBezTo>
                    <a:pt x="479" y="109"/>
                    <a:pt x="479" y="109"/>
                    <a:pt x="479" y="109"/>
                  </a:cubicBezTo>
                  <a:cubicBezTo>
                    <a:pt x="467" y="113"/>
                    <a:pt x="453" y="114"/>
                    <a:pt x="438" y="112"/>
                  </a:cubicBezTo>
                  <a:cubicBezTo>
                    <a:pt x="399" y="106"/>
                    <a:pt x="371" y="78"/>
                    <a:pt x="375" y="50"/>
                  </a:cubicBezTo>
                  <a:cubicBezTo>
                    <a:pt x="379" y="22"/>
                    <a:pt x="415" y="4"/>
                    <a:pt x="454" y="10"/>
                  </a:cubicBezTo>
                  <a:cubicBezTo>
                    <a:pt x="465" y="11"/>
                    <a:pt x="476" y="15"/>
                    <a:pt x="485" y="2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1" name="íśḷîḋe"/>
            <p:cNvSpPr/>
            <p:nvPr>
              <p:custDataLst>
                <p:tags r:id="rId89"/>
              </p:custDataLst>
            </p:nvPr>
          </p:nvSpPr>
          <p:spPr bwMode="auto">
            <a:xfrm>
              <a:off x="5756276" y="1668463"/>
              <a:ext cx="927100" cy="227013"/>
            </a:xfrm>
            <a:custGeom>
              <a:avLst/>
              <a:gdLst>
                <a:gd name="T0" fmla="*/ 127 w 485"/>
                <a:gd name="T1" fmla="*/ 111 h 119"/>
                <a:gd name="T2" fmla="*/ 85 w 485"/>
                <a:gd name="T3" fmla="*/ 119 h 119"/>
                <a:gd name="T4" fmla="*/ 0 w 485"/>
                <a:gd name="T5" fmla="*/ 58 h 119"/>
                <a:gd name="T6" fmla="*/ 55 w 485"/>
                <a:gd name="T7" fmla="*/ 0 h 119"/>
                <a:gd name="T8" fmla="*/ 127 w 485"/>
                <a:gd name="T9" fmla="*/ 111 h 119"/>
                <a:gd name="T10" fmla="*/ 410 w 485"/>
                <a:gd name="T11" fmla="*/ 100 h 119"/>
                <a:gd name="T12" fmla="*/ 440 w 485"/>
                <a:gd name="T13" fmla="*/ 6 h 119"/>
                <a:gd name="T14" fmla="*/ 454 w 485"/>
                <a:gd name="T15" fmla="*/ 7 h 119"/>
                <a:gd name="T16" fmla="*/ 485 w 485"/>
                <a:gd name="T17" fmla="*/ 17 h 119"/>
                <a:gd name="T18" fmla="*/ 479 w 485"/>
                <a:gd name="T19" fmla="*/ 106 h 119"/>
                <a:gd name="T20" fmla="*/ 438 w 485"/>
                <a:gd name="T21" fmla="*/ 109 h 119"/>
                <a:gd name="T22" fmla="*/ 410 w 485"/>
                <a:gd name="T23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5" h="119">
                  <a:moveTo>
                    <a:pt x="127" y="111"/>
                  </a:moveTo>
                  <a:cubicBezTo>
                    <a:pt x="115" y="116"/>
                    <a:pt x="100" y="119"/>
                    <a:pt x="85" y="119"/>
                  </a:cubicBezTo>
                  <a:cubicBezTo>
                    <a:pt x="38" y="119"/>
                    <a:pt x="0" y="92"/>
                    <a:pt x="0" y="58"/>
                  </a:cubicBezTo>
                  <a:cubicBezTo>
                    <a:pt x="0" y="31"/>
                    <a:pt x="23" y="9"/>
                    <a:pt x="55" y="0"/>
                  </a:cubicBezTo>
                  <a:cubicBezTo>
                    <a:pt x="83" y="34"/>
                    <a:pt x="108" y="71"/>
                    <a:pt x="127" y="111"/>
                  </a:cubicBezTo>
                  <a:close/>
                  <a:moveTo>
                    <a:pt x="410" y="100"/>
                  </a:moveTo>
                  <a:cubicBezTo>
                    <a:pt x="417" y="69"/>
                    <a:pt x="426" y="36"/>
                    <a:pt x="440" y="6"/>
                  </a:cubicBezTo>
                  <a:cubicBezTo>
                    <a:pt x="444" y="6"/>
                    <a:pt x="449" y="6"/>
                    <a:pt x="454" y="7"/>
                  </a:cubicBezTo>
                  <a:cubicBezTo>
                    <a:pt x="465" y="8"/>
                    <a:pt x="476" y="12"/>
                    <a:pt x="485" y="17"/>
                  </a:cubicBezTo>
                  <a:cubicBezTo>
                    <a:pt x="479" y="106"/>
                    <a:pt x="479" y="106"/>
                    <a:pt x="479" y="106"/>
                  </a:cubicBezTo>
                  <a:cubicBezTo>
                    <a:pt x="467" y="110"/>
                    <a:pt x="453" y="111"/>
                    <a:pt x="438" y="109"/>
                  </a:cubicBezTo>
                  <a:cubicBezTo>
                    <a:pt x="428" y="108"/>
                    <a:pt x="419" y="105"/>
                    <a:pt x="410" y="10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2" name="îŝḻïḑé"/>
            <p:cNvSpPr/>
            <p:nvPr>
              <p:custDataLst>
                <p:tags r:id="rId90"/>
              </p:custDataLst>
            </p:nvPr>
          </p:nvSpPr>
          <p:spPr bwMode="auto">
            <a:xfrm>
              <a:off x="5211763" y="2124075"/>
              <a:ext cx="1903413" cy="674688"/>
            </a:xfrm>
            <a:custGeom>
              <a:avLst/>
              <a:gdLst>
                <a:gd name="T0" fmla="*/ 0 w 996"/>
                <a:gd name="T1" fmla="*/ 249 h 353"/>
                <a:gd name="T2" fmla="*/ 314 w 996"/>
                <a:gd name="T3" fmla="*/ 152 h 353"/>
                <a:gd name="T4" fmla="*/ 402 w 996"/>
                <a:gd name="T5" fmla="*/ 21 h 353"/>
                <a:gd name="T6" fmla="*/ 578 w 996"/>
                <a:gd name="T7" fmla="*/ 8 h 353"/>
                <a:gd name="T8" fmla="*/ 798 w 996"/>
                <a:gd name="T9" fmla="*/ 64 h 353"/>
                <a:gd name="T10" fmla="*/ 958 w 996"/>
                <a:gd name="T11" fmla="*/ 224 h 353"/>
                <a:gd name="T12" fmla="*/ 720 w 996"/>
                <a:gd name="T13" fmla="*/ 265 h 353"/>
                <a:gd name="T14" fmla="*/ 343 w 996"/>
                <a:gd name="T15" fmla="*/ 293 h 353"/>
                <a:gd name="T16" fmla="*/ 135 w 996"/>
                <a:gd name="T17" fmla="*/ 344 h 353"/>
                <a:gd name="T18" fmla="*/ 0 w 996"/>
                <a:gd name="T19" fmla="*/ 249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6" h="353">
                  <a:moveTo>
                    <a:pt x="0" y="249"/>
                  </a:moveTo>
                  <a:cubicBezTo>
                    <a:pt x="29" y="287"/>
                    <a:pt x="189" y="231"/>
                    <a:pt x="314" y="152"/>
                  </a:cubicBezTo>
                  <a:cubicBezTo>
                    <a:pt x="363" y="121"/>
                    <a:pt x="342" y="45"/>
                    <a:pt x="402" y="21"/>
                  </a:cubicBezTo>
                  <a:cubicBezTo>
                    <a:pt x="446" y="3"/>
                    <a:pt x="510" y="0"/>
                    <a:pt x="578" y="8"/>
                  </a:cubicBezTo>
                  <a:cubicBezTo>
                    <a:pt x="654" y="16"/>
                    <a:pt x="734" y="37"/>
                    <a:pt x="798" y="64"/>
                  </a:cubicBezTo>
                  <a:cubicBezTo>
                    <a:pt x="996" y="149"/>
                    <a:pt x="977" y="205"/>
                    <a:pt x="958" y="224"/>
                  </a:cubicBezTo>
                  <a:cubicBezTo>
                    <a:pt x="940" y="243"/>
                    <a:pt x="805" y="265"/>
                    <a:pt x="720" y="265"/>
                  </a:cubicBezTo>
                  <a:cubicBezTo>
                    <a:pt x="635" y="265"/>
                    <a:pt x="443" y="259"/>
                    <a:pt x="343" y="293"/>
                  </a:cubicBezTo>
                  <a:cubicBezTo>
                    <a:pt x="242" y="328"/>
                    <a:pt x="223" y="353"/>
                    <a:pt x="135" y="344"/>
                  </a:cubicBezTo>
                  <a:cubicBezTo>
                    <a:pt x="47" y="334"/>
                    <a:pt x="0" y="249"/>
                    <a:pt x="0" y="249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3" name="íşļíḓe"/>
            <p:cNvSpPr/>
            <p:nvPr>
              <p:custDataLst>
                <p:tags r:id="rId91"/>
              </p:custDataLst>
            </p:nvPr>
          </p:nvSpPr>
          <p:spPr bwMode="auto">
            <a:xfrm>
              <a:off x="6669088" y="1816100"/>
              <a:ext cx="431800" cy="625475"/>
            </a:xfrm>
            <a:custGeom>
              <a:avLst/>
              <a:gdLst>
                <a:gd name="T0" fmla="*/ 226 w 226"/>
                <a:gd name="T1" fmla="*/ 0 h 327"/>
                <a:gd name="T2" fmla="*/ 163 w 226"/>
                <a:gd name="T3" fmla="*/ 224 h 327"/>
                <a:gd name="T4" fmla="*/ 160 w 226"/>
                <a:gd name="T5" fmla="*/ 255 h 327"/>
                <a:gd name="T6" fmla="*/ 189 w 226"/>
                <a:gd name="T7" fmla="*/ 327 h 327"/>
                <a:gd name="T8" fmla="*/ 28 w 226"/>
                <a:gd name="T9" fmla="*/ 234 h 327"/>
                <a:gd name="T10" fmla="*/ 226 w 226"/>
                <a:gd name="T11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6" h="327">
                  <a:moveTo>
                    <a:pt x="226" y="0"/>
                  </a:moveTo>
                  <a:cubicBezTo>
                    <a:pt x="206" y="41"/>
                    <a:pt x="173" y="162"/>
                    <a:pt x="163" y="224"/>
                  </a:cubicBezTo>
                  <a:cubicBezTo>
                    <a:pt x="161" y="237"/>
                    <a:pt x="160" y="248"/>
                    <a:pt x="160" y="255"/>
                  </a:cubicBezTo>
                  <a:cubicBezTo>
                    <a:pt x="162" y="294"/>
                    <a:pt x="189" y="327"/>
                    <a:pt x="189" y="327"/>
                  </a:cubicBezTo>
                  <a:cubicBezTo>
                    <a:pt x="189" y="327"/>
                    <a:pt x="57" y="294"/>
                    <a:pt x="28" y="234"/>
                  </a:cubicBezTo>
                  <a:cubicBezTo>
                    <a:pt x="0" y="175"/>
                    <a:pt x="49" y="33"/>
                    <a:pt x="226" y="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4" name="í$1îḑè"/>
            <p:cNvSpPr/>
            <p:nvPr>
              <p:custDataLst>
                <p:tags r:id="rId92"/>
              </p:custDataLst>
            </p:nvPr>
          </p:nvSpPr>
          <p:spPr bwMode="auto">
            <a:xfrm>
              <a:off x="6756401" y="1868488"/>
              <a:ext cx="319088" cy="419100"/>
            </a:xfrm>
            <a:custGeom>
              <a:avLst/>
              <a:gdLst>
                <a:gd name="T0" fmla="*/ 167 w 167"/>
                <a:gd name="T1" fmla="*/ 4 h 220"/>
                <a:gd name="T2" fmla="*/ 150 w 167"/>
                <a:gd name="T3" fmla="*/ 57 h 220"/>
                <a:gd name="T4" fmla="*/ 31 w 167"/>
                <a:gd name="T5" fmla="*/ 151 h 220"/>
                <a:gd name="T6" fmla="*/ 0 w 167"/>
                <a:gd name="T7" fmla="*/ 220 h 220"/>
                <a:gd name="T8" fmla="*/ 25 w 167"/>
                <a:gd name="T9" fmla="*/ 91 h 220"/>
                <a:gd name="T10" fmla="*/ 160 w 167"/>
                <a:gd name="T11" fmla="*/ 2 h 220"/>
                <a:gd name="T12" fmla="*/ 167 w 167"/>
                <a:gd name="T13" fmla="*/ 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220">
                  <a:moveTo>
                    <a:pt x="167" y="4"/>
                  </a:moveTo>
                  <a:cubicBezTo>
                    <a:pt x="162" y="19"/>
                    <a:pt x="156" y="37"/>
                    <a:pt x="150" y="57"/>
                  </a:cubicBezTo>
                  <a:cubicBezTo>
                    <a:pt x="95" y="75"/>
                    <a:pt x="60" y="89"/>
                    <a:pt x="31" y="151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220"/>
                    <a:pt x="0" y="143"/>
                    <a:pt x="25" y="91"/>
                  </a:cubicBezTo>
                  <a:cubicBezTo>
                    <a:pt x="50" y="39"/>
                    <a:pt x="136" y="0"/>
                    <a:pt x="160" y="2"/>
                  </a:cubicBezTo>
                  <a:cubicBezTo>
                    <a:pt x="163" y="2"/>
                    <a:pt x="165" y="3"/>
                    <a:pt x="167" y="4"/>
                  </a:cubicBezTo>
                  <a:close/>
                </a:path>
              </a:pathLst>
            </a:custGeom>
            <a:solidFill>
              <a:srgbClr val="539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5" name="iś1ïdê"/>
            <p:cNvSpPr/>
            <p:nvPr>
              <p:custDataLst>
                <p:tags r:id="rId93"/>
              </p:custDataLst>
            </p:nvPr>
          </p:nvSpPr>
          <p:spPr bwMode="auto">
            <a:xfrm>
              <a:off x="6729413" y="1816100"/>
              <a:ext cx="371475" cy="409575"/>
            </a:xfrm>
            <a:custGeom>
              <a:avLst/>
              <a:gdLst>
                <a:gd name="T0" fmla="*/ 194 w 194"/>
                <a:gd name="T1" fmla="*/ 0 h 214"/>
                <a:gd name="T2" fmla="*/ 173 w 194"/>
                <a:gd name="T3" fmla="*/ 57 h 214"/>
                <a:gd name="T4" fmla="*/ 171 w 194"/>
                <a:gd name="T5" fmla="*/ 58 h 214"/>
                <a:gd name="T6" fmla="*/ 95 w 194"/>
                <a:gd name="T7" fmla="*/ 92 h 214"/>
                <a:gd name="T8" fmla="*/ 42 w 194"/>
                <a:gd name="T9" fmla="*/ 153 h 214"/>
                <a:gd name="T10" fmla="*/ 22 w 194"/>
                <a:gd name="T11" fmla="*/ 214 h 214"/>
                <a:gd name="T12" fmla="*/ 41 w 194"/>
                <a:gd name="T13" fmla="*/ 79 h 214"/>
                <a:gd name="T14" fmla="*/ 194 w 194"/>
                <a:gd name="T15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214">
                  <a:moveTo>
                    <a:pt x="194" y="0"/>
                  </a:moveTo>
                  <a:cubicBezTo>
                    <a:pt x="188" y="13"/>
                    <a:pt x="180" y="33"/>
                    <a:pt x="173" y="57"/>
                  </a:cubicBezTo>
                  <a:cubicBezTo>
                    <a:pt x="172" y="57"/>
                    <a:pt x="172" y="57"/>
                    <a:pt x="171" y="58"/>
                  </a:cubicBezTo>
                  <a:cubicBezTo>
                    <a:pt x="151" y="70"/>
                    <a:pt x="119" y="76"/>
                    <a:pt x="95" y="92"/>
                  </a:cubicBezTo>
                  <a:cubicBezTo>
                    <a:pt x="71" y="107"/>
                    <a:pt x="56" y="133"/>
                    <a:pt x="42" y="153"/>
                  </a:cubicBezTo>
                  <a:cubicBezTo>
                    <a:pt x="0" y="214"/>
                    <a:pt x="22" y="214"/>
                    <a:pt x="22" y="214"/>
                  </a:cubicBezTo>
                  <a:cubicBezTo>
                    <a:pt x="22" y="214"/>
                    <a:pt x="13" y="145"/>
                    <a:pt x="41" y="79"/>
                  </a:cubicBezTo>
                  <a:cubicBezTo>
                    <a:pt x="74" y="44"/>
                    <a:pt x="124" y="14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6" name="ï$ľiďé"/>
            <p:cNvSpPr/>
            <p:nvPr>
              <p:custDataLst>
                <p:tags r:id="rId94"/>
              </p:custDataLst>
            </p:nvPr>
          </p:nvSpPr>
          <p:spPr bwMode="auto">
            <a:xfrm>
              <a:off x="6561138" y="1465263"/>
              <a:ext cx="493713" cy="1092200"/>
            </a:xfrm>
            <a:custGeom>
              <a:avLst/>
              <a:gdLst>
                <a:gd name="T0" fmla="*/ 7 w 258"/>
                <a:gd name="T1" fmla="*/ 332 h 572"/>
                <a:gd name="T2" fmla="*/ 78 w 258"/>
                <a:gd name="T3" fmla="*/ 56 h 572"/>
                <a:gd name="T4" fmla="*/ 212 w 258"/>
                <a:gd name="T5" fmla="*/ 22 h 572"/>
                <a:gd name="T6" fmla="*/ 245 w 258"/>
                <a:gd name="T7" fmla="*/ 125 h 572"/>
                <a:gd name="T8" fmla="*/ 237 w 258"/>
                <a:gd name="T9" fmla="*/ 137 h 572"/>
                <a:gd name="T10" fmla="*/ 113 w 258"/>
                <a:gd name="T11" fmla="*/ 282 h 572"/>
                <a:gd name="T12" fmla="*/ 92 w 258"/>
                <a:gd name="T13" fmla="*/ 358 h 572"/>
                <a:gd name="T14" fmla="*/ 176 w 258"/>
                <a:gd name="T15" fmla="*/ 446 h 572"/>
                <a:gd name="T16" fmla="*/ 250 w 258"/>
                <a:gd name="T17" fmla="*/ 511 h 572"/>
                <a:gd name="T18" fmla="*/ 104 w 258"/>
                <a:gd name="T19" fmla="*/ 511 h 572"/>
                <a:gd name="T20" fmla="*/ 8 w 258"/>
                <a:gd name="T21" fmla="*/ 332 h 572"/>
                <a:gd name="T22" fmla="*/ 7 w 258"/>
                <a:gd name="T23" fmla="*/ 332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8" h="572">
                  <a:moveTo>
                    <a:pt x="7" y="332"/>
                  </a:moveTo>
                  <a:cubicBezTo>
                    <a:pt x="0" y="265"/>
                    <a:pt x="22" y="120"/>
                    <a:pt x="78" y="56"/>
                  </a:cubicBezTo>
                  <a:cubicBezTo>
                    <a:pt x="118" y="10"/>
                    <a:pt x="176" y="0"/>
                    <a:pt x="212" y="22"/>
                  </a:cubicBezTo>
                  <a:cubicBezTo>
                    <a:pt x="242" y="41"/>
                    <a:pt x="251" y="92"/>
                    <a:pt x="245" y="125"/>
                  </a:cubicBezTo>
                  <a:cubicBezTo>
                    <a:pt x="243" y="138"/>
                    <a:pt x="237" y="137"/>
                    <a:pt x="237" y="137"/>
                  </a:cubicBezTo>
                  <a:cubicBezTo>
                    <a:pt x="237" y="137"/>
                    <a:pt x="139" y="186"/>
                    <a:pt x="113" y="282"/>
                  </a:cubicBezTo>
                  <a:cubicBezTo>
                    <a:pt x="92" y="358"/>
                    <a:pt x="92" y="358"/>
                    <a:pt x="92" y="358"/>
                  </a:cubicBezTo>
                  <a:cubicBezTo>
                    <a:pt x="134" y="397"/>
                    <a:pt x="176" y="446"/>
                    <a:pt x="176" y="446"/>
                  </a:cubicBezTo>
                  <a:cubicBezTo>
                    <a:pt x="176" y="446"/>
                    <a:pt x="242" y="470"/>
                    <a:pt x="250" y="511"/>
                  </a:cubicBezTo>
                  <a:cubicBezTo>
                    <a:pt x="258" y="552"/>
                    <a:pt x="211" y="572"/>
                    <a:pt x="104" y="511"/>
                  </a:cubicBezTo>
                  <a:cubicBezTo>
                    <a:pt x="13" y="459"/>
                    <a:pt x="7" y="378"/>
                    <a:pt x="8" y="332"/>
                  </a:cubicBezTo>
                  <a:lnTo>
                    <a:pt x="7" y="332"/>
                  </a:ln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7" name="iŝḷíďe"/>
            <p:cNvSpPr/>
            <p:nvPr>
              <p:custDataLst>
                <p:tags r:id="rId95"/>
              </p:custDataLst>
            </p:nvPr>
          </p:nvSpPr>
          <p:spPr bwMode="auto">
            <a:xfrm>
              <a:off x="6561138" y="1471613"/>
              <a:ext cx="381000" cy="904875"/>
            </a:xfrm>
            <a:custGeom>
              <a:avLst/>
              <a:gdLst>
                <a:gd name="T0" fmla="*/ 7 w 199"/>
                <a:gd name="T1" fmla="*/ 329 h 474"/>
                <a:gd name="T2" fmla="*/ 78 w 199"/>
                <a:gd name="T3" fmla="*/ 53 h 474"/>
                <a:gd name="T4" fmla="*/ 199 w 199"/>
                <a:gd name="T5" fmla="*/ 13 h 474"/>
                <a:gd name="T6" fmla="*/ 29 w 199"/>
                <a:gd name="T7" fmla="*/ 245 h 474"/>
                <a:gd name="T8" fmla="*/ 60 w 199"/>
                <a:gd name="T9" fmla="*/ 474 h 474"/>
                <a:gd name="T10" fmla="*/ 8 w 199"/>
                <a:gd name="T11" fmla="*/ 329 h 474"/>
                <a:gd name="T12" fmla="*/ 7 w 199"/>
                <a:gd name="T13" fmla="*/ 329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474">
                  <a:moveTo>
                    <a:pt x="7" y="329"/>
                  </a:moveTo>
                  <a:cubicBezTo>
                    <a:pt x="0" y="262"/>
                    <a:pt x="22" y="117"/>
                    <a:pt x="78" y="53"/>
                  </a:cubicBezTo>
                  <a:cubicBezTo>
                    <a:pt x="114" y="12"/>
                    <a:pt x="164" y="0"/>
                    <a:pt x="199" y="13"/>
                  </a:cubicBezTo>
                  <a:cubicBezTo>
                    <a:pt x="142" y="32"/>
                    <a:pt x="59" y="79"/>
                    <a:pt x="29" y="245"/>
                  </a:cubicBezTo>
                  <a:cubicBezTo>
                    <a:pt x="10" y="350"/>
                    <a:pt x="33" y="426"/>
                    <a:pt x="60" y="474"/>
                  </a:cubicBezTo>
                  <a:cubicBezTo>
                    <a:pt x="11" y="425"/>
                    <a:pt x="7" y="366"/>
                    <a:pt x="8" y="329"/>
                  </a:cubicBezTo>
                  <a:lnTo>
                    <a:pt x="7" y="329"/>
                  </a:ln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8" name="iṧ1iḍê"/>
            <p:cNvSpPr/>
            <p:nvPr>
              <p:custDataLst>
                <p:tags r:id="rId96"/>
              </p:custDataLst>
            </p:nvPr>
          </p:nvSpPr>
          <p:spPr bwMode="auto">
            <a:xfrm>
              <a:off x="6737351" y="1712913"/>
              <a:ext cx="385763" cy="484188"/>
            </a:xfrm>
            <a:custGeom>
              <a:avLst/>
              <a:gdLst>
                <a:gd name="T0" fmla="*/ 123 w 202"/>
                <a:gd name="T1" fmla="*/ 10 h 253"/>
                <a:gd name="T2" fmla="*/ 188 w 202"/>
                <a:gd name="T3" fmla="*/ 28 h 253"/>
                <a:gd name="T4" fmla="*/ 170 w 202"/>
                <a:gd name="T5" fmla="*/ 75 h 253"/>
                <a:gd name="T6" fmla="*/ 150 w 202"/>
                <a:gd name="T7" fmla="*/ 81 h 253"/>
                <a:gd name="T8" fmla="*/ 32 w 202"/>
                <a:gd name="T9" fmla="*/ 182 h 253"/>
                <a:gd name="T10" fmla="*/ 11 w 202"/>
                <a:gd name="T11" fmla="*/ 243 h 253"/>
                <a:gd name="T12" fmla="*/ 1 w 202"/>
                <a:gd name="T13" fmla="*/ 231 h 253"/>
                <a:gd name="T14" fmla="*/ 123 w 202"/>
                <a:gd name="T15" fmla="*/ 1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2" h="253">
                  <a:moveTo>
                    <a:pt x="123" y="10"/>
                  </a:moveTo>
                  <a:cubicBezTo>
                    <a:pt x="149" y="0"/>
                    <a:pt x="176" y="11"/>
                    <a:pt x="188" y="28"/>
                  </a:cubicBezTo>
                  <a:cubicBezTo>
                    <a:pt x="202" y="47"/>
                    <a:pt x="193" y="70"/>
                    <a:pt x="170" y="75"/>
                  </a:cubicBezTo>
                  <a:cubicBezTo>
                    <a:pt x="164" y="77"/>
                    <a:pt x="157" y="78"/>
                    <a:pt x="150" y="81"/>
                  </a:cubicBezTo>
                  <a:cubicBezTo>
                    <a:pt x="111" y="97"/>
                    <a:pt x="59" y="117"/>
                    <a:pt x="32" y="182"/>
                  </a:cubicBezTo>
                  <a:cubicBezTo>
                    <a:pt x="2" y="250"/>
                    <a:pt x="11" y="243"/>
                    <a:pt x="11" y="243"/>
                  </a:cubicBezTo>
                  <a:cubicBezTo>
                    <a:pt x="11" y="243"/>
                    <a:pt x="0" y="253"/>
                    <a:pt x="1" y="231"/>
                  </a:cubicBezTo>
                  <a:cubicBezTo>
                    <a:pt x="3" y="176"/>
                    <a:pt x="29" y="53"/>
                    <a:pt x="123" y="10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9" name="íSḷïḍe"/>
            <p:cNvSpPr/>
            <p:nvPr>
              <p:custDataLst>
                <p:tags r:id="rId97"/>
              </p:custDataLst>
            </p:nvPr>
          </p:nvSpPr>
          <p:spPr bwMode="auto">
            <a:xfrm>
              <a:off x="6737351" y="1717675"/>
              <a:ext cx="344488" cy="465138"/>
            </a:xfrm>
            <a:custGeom>
              <a:avLst/>
              <a:gdLst>
                <a:gd name="T0" fmla="*/ 123 w 180"/>
                <a:gd name="T1" fmla="*/ 8 h 244"/>
                <a:gd name="T2" fmla="*/ 180 w 180"/>
                <a:gd name="T3" fmla="*/ 17 h 244"/>
                <a:gd name="T4" fmla="*/ 84 w 180"/>
                <a:gd name="T5" fmla="*/ 86 h 244"/>
                <a:gd name="T6" fmla="*/ 9 w 180"/>
                <a:gd name="T7" fmla="*/ 242 h 244"/>
                <a:gd name="T8" fmla="*/ 1 w 180"/>
                <a:gd name="T9" fmla="*/ 229 h 244"/>
                <a:gd name="T10" fmla="*/ 123 w 180"/>
                <a:gd name="T11" fmla="*/ 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244">
                  <a:moveTo>
                    <a:pt x="123" y="8"/>
                  </a:moveTo>
                  <a:cubicBezTo>
                    <a:pt x="144" y="0"/>
                    <a:pt x="166" y="6"/>
                    <a:pt x="180" y="17"/>
                  </a:cubicBezTo>
                  <a:cubicBezTo>
                    <a:pt x="141" y="37"/>
                    <a:pt x="107" y="61"/>
                    <a:pt x="84" y="86"/>
                  </a:cubicBezTo>
                  <a:cubicBezTo>
                    <a:pt x="36" y="141"/>
                    <a:pt x="17" y="202"/>
                    <a:pt x="9" y="242"/>
                  </a:cubicBezTo>
                  <a:cubicBezTo>
                    <a:pt x="6" y="244"/>
                    <a:pt x="0" y="244"/>
                    <a:pt x="1" y="229"/>
                  </a:cubicBezTo>
                  <a:cubicBezTo>
                    <a:pt x="3" y="174"/>
                    <a:pt x="29" y="51"/>
                    <a:pt x="123" y="8"/>
                  </a:cubicBezTo>
                  <a:close/>
                </a:path>
              </a:pathLst>
            </a:custGeom>
            <a:solidFill>
              <a:srgbClr val="E09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0" name="iṧḷíḍê"/>
            <p:cNvSpPr/>
            <p:nvPr>
              <p:custDataLst>
                <p:tags r:id="rId98"/>
              </p:custDataLst>
            </p:nvPr>
          </p:nvSpPr>
          <p:spPr bwMode="auto">
            <a:xfrm>
              <a:off x="4973638" y="1357313"/>
              <a:ext cx="1031875" cy="1382713"/>
            </a:xfrm>
            <a:custGeom>
              <a:avLst/>
              <a:gdLst>
                <a:gd name="T0" fmla="*/ 529 w 540"/>
                <a:gd name="T1" fmla="*/ 386 h 725"/>
                <a:gd name="T2" fmla="*/ 377 w 540"/>
                <a:gd name="T3" fmla="*/ 95 h 725"/>
                <a:gd name="T4" fmla="*/ 45 w 540"/>
                <a:gd name="T5" fmla="*/ 164 h 725"/>
                <a:gd name="T6" fmla="*/ 37 w 540"/>
                <a:gd name="T7" fmla="*/ 474 h 725"/>
                <a:gd name="T8" fmla="*/ 224 w 540"/>
                <a:gd name="T9" fmla="*/ 702 h 725"/>
                <a:gd name="T10" fmla="*/ 507 w 540"/>
                <a:gd name="T11" fmla="*/ 573 h 725"/>
                <a:gd name="T12" fmla="*/ 529 w 540"/>
                <a:gd name="T13" fmla="*/ 386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725">
                  <a:moveTo>
                    <a:pt x="529" y="386"/>
                  </a:moveTo>
                  <a:cubicBezTo>
                    <a:pt x="523" y="340"/>
                    <a:pt x="496" y="191"/>
                    <a:pt x="377" y="95"/>
                  </a:cubicBezTo>
                  <a:cubicBezTo>
                    <a:pt x="257" y="0"/>
                    <a:pt x="91" y="44"/>
                    <a:pt x="45" y="164"/>
                  </a:cubicBezTo>
                  <a:cubicBezTo>
                    <a:pt x="0" y="285"/>
                    <a:pt x="37" y="474"/>
                    <a:pt x="37" y="474"/>
                  </a:cubicBezTo>
                  <a:cubicBezTo>
                    <a:pt x="37" y="474"/>
                    <a:pt x="70" y="678"/>
                    <a:pt x="224" y="702"/>
                  </a:cubicBezTo>
                  <a:cubicBezTo>
                    <a:pt x="378" y="725"/>
                    <a:pt x="474" y="633"/>
                    <a:pt x="507" y="573"/>
                  </a:cubicBezTo>
                  <a:cubicBezTo>
                    <a:pt x="540" y="513"/>
                    <a:pt x="529" y="386"/>
                    <a:pt x="529" y="386"/>
                  </a:cubicBez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1" name="iṥļiďè"/>
            <p:cNvSpPr/>
            <p:nvPr>
              <p:custDataLst>
                <p:tags r:id="rId99"/>
              </p:custDataLst>
            </p:nvPr>
          </p:nvSpPr>
          <p:spPr bwMode="auto">
            <a:xfrm>
              <a:off x="5105401" y="1379538"/>
              <a:ext cx="900113" cy="1065213"/>
            </a:xfrm>
            <a:custGeom>
              <a:avLst/>
              <a:gdLst>
                <a:gd name="T0" fmla="*/ 460 w 471"/>
                <a:gd name="T1" fmla="*/ 374 h 558"/>
                <a:gd name="T2" fmla="*/ 308 w 471"/>
                <a:gd name="T3" fmla="*/ 83 h 558"/>
                <a:gd name="T4" fmla="*/ 0 w 471"/>
                <a:gd name="T5" fmla="*/ 109 h 558"/>
                <a:gd name="T6" fmla="*/ 276 w 471"/>
                <a:gd name="T7" fmla="*/ 100 h 558"/>
                <a:gd name="T8" fmla="*/ 439 w 471"/>
                <a:gd name="T9" fmla="*/ 558 h 558"/>
                <a:gd name="T10" fmla="*/ 460 w 471"/>
                <a:gd name="T11" fmla="*/ 374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1" h="558">
                  <a:moveTo>
                    <a:pt x="460" y="374"/>
                  </a:moveTo>
                  <a:cubicBezTo>
                    <a:pt x="454" y="328"/>
                    <a:pt x="427" y="179"/>
                    <a:pt x="308" y="83"/>
                  </a:cubicBezTo>
                  <a:cubicBezTo>
                    <a:pt x="204" y="0"/>
                    <a:pt x="65" y="22"/>
                    <a:pt x="0" y="109"/>
                  </a:cubicBezTo>
                  <a:cubicBezTo>
                    <a:pt x="69" y="58"/>
                    <a:pt x="182" y="37"/>
                    <a:pt x="276" y="100"/>
                  </a:cubicBezTo>
                  <a:cubicBezTo>
                    <a:pt x="419" y="197"/>
                    <a:pt x="460" y="386"/>
                    <a:pt x="439" y="558"/>
                  </a:cubicBezTo>
                  <a:cubicBezTo>
                    <a:pt x="471" y="498"/>
                    <a:pt x="460" y="374"/>
                    <a:pt x="460" y="374"/>
                  </a:cubicBez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2" name="íS1ïde"/>
            <p:cNvSpPr/>
            <p:nvPr>
              <p:custDataLst>
                <p:tags r:id="rId100"/>
              </p:custDataLst>
            </p:nvPr>
          </p:nvSpPr>
          <p:spPr bwMode="auto">
            <a:xfrm>
              <a:off x="5022851" y="1562100"/>
              <a:ext cx="877888" cy="1130300"/>
            </a:xfrm>
            <a:custGeom>
              <a:avLst/>
              <a:gdLst>
                <a:gd name="T0" fmla="*/ 0 w 459"/>
                <a:gd name="T1" fmla="*/ 285 h 592"/>
                <a:gd name="T2" fmla="*/ 11 w 459"/>
                <a:gd name="T3" fmla="*/ 366 h 592"/>
                <a:gd name="T4" fmla="*/ 83 w 459"/>
                <a:gd name="T5" fmla="*/ 527 h 592"/>
                <a:gd name="T6" fmla="*/ 318 w 459"/>
                <a:gd name="T7" fmla="*/ 565 h 592"/>
                <a:gd name="T8" fmla="*/ 444 w 459"/>
                <a:gd name="T9" fmla="*/ 290 h 592"/>
                <a:gd name="T10" fmla="*/ 380 w 459"/>
                <a:gd name="T11" fmla="*/ 116 h 592"/>
                <a:gd name="T12" fmla="*/ 89 w 459"/>
                <a:gd name="T13" fmla="*/ 59 h 592"/>
                <a:gd name="T14" fmla="*/ 0 w 459"/>
                <a:gd name="T15" fmla="*/ 285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9" h="592">
                  <a:moveTo>
                    <a:pt x="0" y="285"/>
                  </a:moveTo>
                  <a:cubicBezTo>
                    <a:pt x="5" y="333"/>
                    <a:pt x="11" y="366"/>
                    <a:pt x="11" y="366"/>
                  </a:cubicBezTo>
                  <a:cubicBezTo>
                    <a:pt x="11" y="366"/>
                    <a:pt x="26" y="459"/>
                    <a:pt x="83" y="527"/>
                  </a:cubicBezTo>
                  <a:cubicBezTo>
                    <a:pt x="151" y="574"/>
                    <a:pt x="246" y="592"/>
                    <a:pt x="318" y="565"/>
                  </a:cubicBezTo>
                  <a:cubicBezTo>
                    <a:pt x="405" y="533"/>
                    <a:pt x="459" y="434"/>
                    <a:pt x="444" y="290"/>
                  </a:cubicBezTo>
                  <a:cubicBezTo>
                    <a:pt x="446" y="257"/>
                    <a:pt x="424" y="178"/>
                    <a:pt x="380" y="116"/>
                  </a:cubicBezTo>
                  <a:cubicBezTo>
                    <a:pt x="303" y="9"/>
                    <a:pt x="170" y="0"/>
                    <a:pt x="89" y="59"/>
                  </a:cubicBezTo>
                  <a:cubicBezTo>
                    <a:pt x="30" y="102"/>
                    <a:pt x="3" y="179"/>
                    <a:pt x="0" y="285"/>
                  </a:cubicBez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3" name="íSliḍê"/>
            <p:cNvSpPr/>
            <p:nvPr>
              <p:custDataLst>
                <p:tags r:id="rId101"/>
              </p:custDataLst>
            </p:nvPr>
          </p:nvSpPr>
          <p:spPr bwMode="auto">
            <a:xfrm>
              <a:off x="4886326" y="1562100"/>
              <a:ext cx="982663" cy="1063625"/>
            </a:xfrm>
            <a:custGeom>
              <a:avLst/>
              <a:gdLst>
                <a:gd name="T0" fmla="*/ 341 w 514"/>
                <a:gd name="T1" fmla="*/ 556 h 557"/>
                <a:gd name="T2" fmla="*/ 408 w 514"/>
                <a:gd name="T3" fmla="*/ 539 h 557"/>
                <a:gd name="T4" fmla="*/ 508 w 514"/>
                <a:gd name="T5" fmla="*/ 277 h 557"/>
                <a:gd name="T6" fmla="*/ 310 w 514"/>
                <a:gd name="T7" fmla="*/ 72 h 557"/>
                <a:gd name="T8" fmla="*/ 341 w 514"/>
                <a:gd name="T9" fmla="*/ 556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4" h="557">
                  <a:moveTo>
                    <a:pt x="341" y="556"/>
                  </a:moveTo>
                  <a:cubicBezTo>
                    <a:pt x="379" y="557"/>
                    <a:pt x="380" y="548"/>
                    <a:pt x="408" y="539"/>
                  </a:cubicBezTo>
                  <a:cubicBezTo>
                    <a:pt x="472" y="502"/>
                    <a:pt x="514" y="400"/>
                    <a:pt x="508" y="277"/>
                  </a:cubicBezTo>
                  <a:cubicBezTo>
                    <a:pt x="503" y="167"/>
                    <a:pt x="411" y="95"/>
                    <a:pt x="310" y="72"/>
                  </a:cubicBezTo>
                  <a:cubicBezTo>
                    <a:pt x="0" y="0"/>
                    <a:pt x="81" y="551"/>
                    <a:pt x="341" y="556"/>
                  </a:cubicBez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4" name="ísḻiḑe"/>
            <p:cNvSpPr/>
            <p:nvPr>
              <p:custDataLst>
                <p:tags r:id="rId102"/>
              </p:custDataLst>
            </p:nvPr>
          </p:nvSpPr>
          <p:spPr bwMode="auto">
            <a:xfrm>
              <a:off x="5146676" y="1652588"/>
              <a:ext cx="720725" cy="973138"/>
            </a:xfrm>
            <a:custGeom>
              <a:avLst/>
              <a:gdLst>
                <a:gd name="T0" fmla="*/ 86 w 377"/>
                <a:gd name="T1" fmla="*/ 74 h 510"/>
                <a:gd name="T2" fmla="*/ 172 w 377"/>
                <a:gd name="T3" fmla="*/ 468 h 510"/>
                <a:gd name="T4" fmla="*/ 313 w 377"/>
                <a:gd name="T5" fmla="*/ 456 h 510"/>
                <a:gd name="T6" fmla="*/ 372 w 377"/>
                <a:gd name="T7" fmla="*/ 230 h 510"/>
                <a:gd name="T8" fmla="*/ 278 w 377"/>
                <a:gd name="T9" fmla="*/ 68 h 510"/>
                <a:gd name="T10" fmla="*/ 86 w 377"/>
                <a:gd name="T11" fmla="*/ 7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7" h="510">
                  <a:moveTo>
                    <a:pt x="86" y="74"/>
                  </a:moveTo>
                  <a:cubicBezTo>
                    <a:pt x="0" y="179"/>
                    <a:pt x="29" y="390"/>
                    <a:pt x="172" y="468"/>
                  </a:cubicBezTo>
                  <a:cubicBezTo>
                    <a:pt x="230" y="500"/>
                    <a:pt x="269" y="510"/>
                    <a:pt x="313" y="456"/>
                  </a:cubicBezTo>
                  <a:cubicBezTo>
                    <a:pt x="353" y="406"/>
                    <a:pt x="377" y="325"/>
                    <a:pt x="372" y="230"/>
                  </a:cubicBezTo>
                  <a:cubicBezTo>
                    <a:pt x="369" y="159"/>
                    <a:pt x="332" y="104"/>
                    <a:pt x="278" y="68"/>
                  </a:cubicBezTo>
                  <a:cubicBezTo>
                    <a:pt x="209" y="21"/>
                    <a:pt x="145" y="0"/>
                    <a:pt x="86" y="74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5" name="isḷide"/>
            <p:cNvSpPr/>
            <p:nvPr>
              <p:custDataLst>
                <p:tags r:id="rId103"/>
              </p:custDataLst>
            </p:nvPr>
          </p:nvSpPr>
          <p:spPr bwMode="auto">
            <a:xfrm>
              <a:off x="5364163" y="1668463"/>
              <a:ext cx="503238" cy="939800"/>
            </a:xfrm>
            <a:custGeom>
              <a:avLst/>
              <a:gdLst>
                <a:gd name="T0" fmla="*/ 97 w 263"/>
                <a:gd name="T1" fmla="*/ 478 h 493"/>
                <a:gd name="T2" fmla="*/ 199 w 263"/>
                <a:gd name="T3" fmla="*/ 448 h 493"/>
                <a:gd name="T4" fmla="*/ 258 w 263"/>
                <a:gd name="T5" fmla="*/ 222 h 493"/>
                <a:gd name="T6" fmla="*/ 164 w 263"/>
                <a:gd name="T7" fmla="*/ 60 h 493"/>
                <a:gd name="T8" fmla="*/ 0 w 263"/>
                <a:gd name="T9" fmla="*/ 38 h 493"/>
                <a:gd name="T10" fmla="*/ 213 w 263"/>
                <a:gd name="T11" fmla="*/ 273 h 493"/>
                <a:gd name="T12" fmla="*/ 97 w 263"/>
                <a:gd name="T13" fmla="*/ 478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493">
                  <a:moveTo>
                    <a:pt x="97" y="478"/>
                  </a:moveTo>
                  <a:cubicBezTo>
                    <a:pt x="135" y="493"/>
                    <a:pt x="166" y="489"/>
                    <a:pt x="199" y="448"/>
                  </a:cubicBezTo>
                  <a:cubicBezTo>
                    <a:pt x="239" y="398"/>
                    <a:pt x="263" y="317"/>
                    <a:pt x="258" y="222"/>
                  </a:cubicBezTo>
                  <a:cubicBezTo>
                    <a:pt x="255" y="151"/>
                    <a:pt x="218" y="96"/>
                    <a:pt x="164" y="60"/>
                  </a:cubicBezTo>
                  <a:cubicBezTo>
                    <a:pt x="106" y="20"/>
                    <a:pt x="52" y="0"/>
                    <a:pt x="0" y="38"/>
                  </a:cubicBezTo>
                  <a:cubicBezTo>
                    <a:pt x="101" y="50"/>
                    <a:pt x="210" y="101"/>
                    <a:pt x="213" y="273"/>
                  </a:cubicBezTo>
                  <a:cubicBezTo>
                    <a:pt x="215" y="393"/>
                    <a:pt x="168" y="451"/>
                    <a:pt x="97" y="478"/>
                  </a:cubicBezTo>
                  <a:close/>
                </a:path>
              </a:pathLst>
            </a:custGeom>
            <a:solidFill>
              <a:srgbClr val="E09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6" name="ïṧlîḋè"/>
            <p:cNvSpPr/>
            <p:nvPr>
              <p:custDataLst>
                <p:tags r:id="rId104"/>
              </p:custDataLst>
            </p:nvPr>
          </p:nvSpPr>
          <p:spPr bwMode="auto">
            <a:xfrm>
              <a:off x="5302251" y="1776413"/>
              <a:ext cx="565150" cy="749300"/>
            </a:xfrm>
            <a:custGeom>
              <a:avLst/>
              <a:gdLst>
                <a:gd name="T0" fmla="*/ 231 w 296"/>
                <a:gd name="T1" fmla="*/ 392 h 392"/>
                <a:gd name="T2" fmla="*/ 232 w 296"/>
                <a:gd name="T3" fmla="*/ 391 h 392"/>
                <a:gd name="T4" fmla="*/ 291 w 296"/>
                <a:gd name="T5" fmla="*/ 165 h 392"/>
                <a:gd name="T6" fmla="*/ 197 w 296"/>
                <a:gd name="T7" fmla="*/ 3 h 392"/>
                <a:gd name="T8" fmla="*/ 195 w 296"/>
                <a:gd name="T9" fmla="*/ 1 h 392"/>
                <a:gd name="T10" fmla="*/ 109 w 296"/>
                <a:gd name="T11" fmla="*/ 24 h 392"/>
                <a:gd name="T12" fmla="*/ 15 w 296"/>
                <a:gd name="T13" fmla="*/ 241 h 392"/>
                <a:gd name="T14" fmla="*/ 231 w 296"/>
                <a:gd name="T15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6" h="392">
                  <a:moveTo>
                    <a:pt x="231" y="392"/>
                  </a:moveTo>
                  <a:cubicBezTo>
                    <a:pt x="231" y="392"/>
                    <a:pt x="232" y="392"/>
                    <a:pt x="232" y="391"/>
                  </a:cubicBezTo>
                  <a:cubicBezTo>
                    <a:pt x="272" y="341"/>
                    <a:pt x="296" y="260"/>
                    <a:pt x="291" y="165"/>
                  </a:cubicBezTo>
                  <a:cubicBezTo>
                    <a:pt x="288" y="94"/>
                    <a:pt x="251" y="39"/>
                    <a:pt x="197" y="3"/>
                  </a:cubicBezTo>
                  <a:cubicBezTo>
                    <a:pt x="197" y="2"/>
                    <a:pt x="196" y="2"/>
                    <a:pt x="195" y="1"/>
                  </a:cubicBezTo>
                  <a:cubicBezTo>
                    <a:pt x="159" y="0"/>
                    <a:pt x="133" y="11"/>
                    <a:pt x="109" y="24"/>
                  </a:cubicBezTo>
                  <a:cubicBezTo>
                    <a:pt x="24" y="68"/>
                    <a:pt x="0" y="156"/>
                    <a:pt x="15" y="241"/>
                  </a:cubicBezTo>
                  <a:cubicBezTo>
                    <a:pt x="31" y="325"/>
                    <a:pt x="101" y="390"/>
                    <a:pt x="231" y="3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7" name="ísḻîḓè"/>
            <p:cNvSpPr/>
            <p:nvPr>
              <p:custDataLst>
                <p:tags r:id="rId105"/>
              </p:custDataLst>
            </p:nvPr>
          </p:nvSpPr>
          <p:spPr bwMode="auto">
            <a:xfrm>
              <a:off x="5561013" y="1776413"/>
              <a:ext cx="306388" cy="749300"/>
            </a:xfrm>
            <a:custGeom>
              <a:avLst/>
              <a:gdLst>
                <a:gd name="T0" fmla="*/ 95 w 160"/>
                <a:gd name="T1" fmla="*/ 392 h 392"/>
                <a:gd name="T2" fmla="*/ 96 w 160"/>
                <a:gd name="T3" fmla="*/ 391 h 392"/>
                <a:gd name="T4" fmla="*/ 155 w 160"/>
                <a:gd name="T5" fmla="*/ 165 h 392"/>
                <a:gd name="T6" fmla="*/ 61 w 160"/>
                <a:gd name="T7" fmla="*/ 3 h 392"/>
                <a:gd name="T8" fmla="*/ 59 w 160"/>
                <a:gd name="T9" fmla="*/ 1 h 392"/>
                <a:gd name="T10" fmla="*/ 0 w 160"/>
                <a:gd name="T11" fmla="*/ 11 h 392"/>
                <a:gd name="T12" fmla="*/ 110 w 160"/>
                <a:gd name="T13" fmla="*/ 216 h 392"/>
                <a:gd name="T14" fmla="*/ 49 w 160"/>
                <a:gd name="T15" fmla="*/ 389 h 392"/>
                <a:gd name="T16" fmla="*/ 95 w 160"/>
                <a:gd name="T17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392">
                  <a:moveTo>
                    <a:pt x="95" y="392"/>
                  </a:moveTo>
                  <a:cubicBezTo>
                    <a:pt x="95" y="392"/>
                    <a:pt x="96" y="392"/>
                    <a:pt x="96" y="391"/>
                  </a:cubicBezTo>
                  <a:cubicBezTo>
                    <a:pt x="136" y="341"/>
                    <a:pt x="160" y="260"/>
                    <a:pt x="155" y="165"/>
                  </a:cubicBezTo>
                  <a:cubicBezTo>
                    <a:pt x="152" y="94"/>
                    <a:pt x="115" y="39"/>
                    <a:pt x="61" y="3"/>
                  </a:cubicBezTo>
                  <a:cubicBezTo>
                    <a:pt x="61" y="2"/>
                    <a:pt x="60" y="2"/>
                    <a:pt x="59" y="1"/>
                  </a:cubicBezTo>
                  <a:cubicBezTo>
                    <a:pt x="36" y="0"/>
                    <a:pt x="17" y="5"/>
                    <a:pt x="0" y="11"/>
                  </a:cubicBezTo>
                  <a:cubicBezTo>
                    <a:pt x="61" y="43"/>
                    <a:pt x="108" y="104"/>
                    <a:pt x="110" y="216"/>
                  </a:cubicBezTo>
                  <a:cubicBezTo>
                    <a:pt x="111" y="301"/>
                    <a:pt x="88" y="355"/>
                    <a:pt x="49" y="389"/>
                  </a:cubicBezTo>
                  <a:cubicBezTo>
                    <a:pt x="64" y="391"/>
                    <a:pt x="79" y="392"/>
                    <a:pt x="95" y="392"/>
                  </a:cubicBezTo>
                  <a:close/>
                </a:path>
              </a:pathLst>
            </a:custGeom>
            <a:solidFill>
              <a:srgbClr val="CAB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8" name="ïṡḻîḍè"/>
            <p:cNvSpPr/>
            <p:nvPr>
              <p:custDataLst>
                <p:tags r:id="rId106"/>
              </p:custDataLst>
            </p:nvPr>
          </p:nvSpPr>
          <p:spPr bwMode="auto">
            <a:xfrm>
              <a:off x="5360988" y="1839913"/>
              <a:ext cx="504825" cy="642938"/>
            </a:xfrm>
            <a:custGeom>
              <a:avLst/>
              <a:gdLst>
                <a:gd name="T0" fmla="*/ 177 w 264"/>
                <a:gd name="T1" fmla="*/ 0 h 337"/>
                <a:gd name="T2" fmla="*/ 15 w 264"/>
                <a:gd name="T3" fmla="*/ 134 h 337"/>
                <a:gd name="T4" fmla="*/ 202 w 264"/>
                <a:gd name="T5" fmla="*/ 337 h 337"/>
                <a:gd name="T6" fmla="*/ 217 w 264"/>
                <a:gd name="T7" fmla="*/ 336 h 337"/>
                <a:gd name="T8" fmla="*/ 260 w 264"/>
                <a:gd name="T9" fmla="*/ 132 h 337"/>
                <a:gd name="T10" fmla="*/ 212 w 264"/>
                <a:gd name="T11" fmla="*/ 10 h 337"/>
                <a:gd name="T12" fmla="*/ 177 w 264"/>
                <a:gd name="T13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4" h="337">
                  <a:moveTo>
                    <a:pt x="177" y="0"/>
                  </a:moveTo>
                  <a:cubicBezTo>
                    <a:pt x="94" y="0"/>
                    <a:pt x="26" y="62"/>
                    <a:pt x="15" y="134"/>
                  </a:cubicBezTo>
                  <a:cubicBezTo>
                    <a:pt x="0" y="227"/>
                    <a:pt x="54" y="332"/>
                    <a:pt x="202" y="337"/>
                  </a:cubicBezTo>
                  <a:cubicBezTo>
                    <a:pt x="207" y="337"/>
                    <a:pt x="212" y="337"/>
                    <a:pt x="217" y="336"/>
                  </a:cubicBezTo>
                  <a:cubicBezTo>
                    <a:pt x="247" y="286"/>
                    <a:pt x="264" y="214"/>
                    <a:pt x="260" y="132"/>
                  </a:cubicBezTo>
                  <a:cubicBezTo>
                    <a:pt x="258" y="84"/>
                    <a:pt x="240" y="43"/>
                    <a:pt x="212" y="10"/>
                  </a:cubicBezTo>
                  <a:cubicBezTo>
                    <a:pt x="205" y="3"/>
                    <a:pt x="184" y="7"/>
                    <a:pt x="177" y="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9" name="ïSľïdè"/>
            <p:cNvSpPr/>
            <p:nvPr>
              <p:custDataLst>
                <p:tags r:id="rId107"/>
              </p:custDataLst>
            </p:nvPr>
          </p:nvSpPr>
          <p:spPr bwMode="auto">
            <a:xfrm>
              <a:off x="5634038" y="1838325"/>
              <a:ext cx="231775" cy="644525"/>
            </a:xfrm>
            <a:custGeom>
              <a:avLst/>
              <a:gdLst>
                <a:gd name="T0" fmla="*/ 0 w 121"/>
                <a:gd name="T1" fmla="*/ 5 h 338"/>
                <a:gd name="T2" fmla="*/ 72 w 121"/>
                <a:gd name="T3" fmla="*/ 184 h 338"/>
                <a:gd name="T4" fmla="*/ 31 w 121"/>
                <a:gd name="T5" fmla="*/ 336 h 338"/>
                <a:gd name="T6" fmla="*/ 59 w 121"/>
                <a:gd name="T7" fmla="*/ 338 h 338"/>
                <a:gd name="T8" fmla="*/ 74 w 121"/>
                <a:gd name="T9" fmla="*/ 337 h 338"/>
                <a:gd name="T10" fmla="*/ 117 w 121"/>
                <a:gd name="T11" fmla="*/ 133 h 338"/>
                <a:gd name="T12" fmla="*/ 69 w 121"/>
                <a:gd name="T13" fmla="*/ 11 h 338"/>
                <a:gd name="T14" fmla="*/ 35 w 121"/>
                <a:gd name="T15" fmla="*/ 1 h 338"/>
                <a:gd name="T16" fmla="*/ 0 w 121"/>
                <a:gd name="T17" fmla="*/ 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338">
                  <a:moveTo>
                    <a:pt x="0" y="5"/>
                  </a:moveTo>
                  <a:cubicBezTo>
                    <a:pt x="41" y="40"/>
                    <a:pt x="70" y="96"/>
                    <a:pt x="72" y="184"/>
                  </a:cubicBezTo>
                  <a:cubicBezTo>
                    <a:pt x="73" y="253"/>
                    <a:pt x="58" y="302"/>
                    <a:pt x="31" y="336"/>
                  </a:cubicBezTo>
                  <a:cubicBezTo>
                    <a:pt x="40" y="337"/>
                    <a:pt x="49" y="337"/>
                    <a:pt x="59" y="338"/>
                  </a:cubicBezTo>
                  <a:cubicBezTo>
                    <a:pt x="64" y="338"/>
                    <a:pt x="69" y="338"/>
                    <a:pt x="74" y="337"/>
                  </a:cubicBezTo>
                  <a:cubicBezTo>
                    <a:pt x="104" y="287"/>
                    <a:pt x="121" y="215"/>
                    <a:pt x="117" y="133"/>
                  </a:cubicBezTo>
                  <a:cubicBezTo>
                    <a:pt x="115" y="85"/>
                    <a:pt x="97" y="44"/>
                    <a:pt x="69" y="11"/>
                  </a:cubicBezTo>
                  <a:cubicBezTo>
                    <a:pt x="64" y="6"/>
                    <a:pt x="49" y="1"/>
                    <a:pt x="35" y="1"/>
                  </a:cubicBezTo>
                  <a:cubicBezTo>
                    <a:pt x="20" y="0"/>
                    <a:pt x="7" y="3"/>
                    <a:pt x="0" y="5"/>
                  </a:cubicBezTo>
                  <a:close/>
                </a:path>
              </a:pathLst>
            </a:custGeom>
            <a:solidFill>
              <a:srgbClr val="539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0" name="išḻíďê"/>
            <p:cNvSpPr/>
            <p:nvPr>
              <p:custDataLst>
                <p:tags r:id="rId108"/>
              </p:custDataLst>
            </p:nvPr>
          </p:nvSpPr>
          <p:spPr bwMode="auto">
            <a:xfrm>
              <a:off x="5567363" y="2066925"/>
              <a:ext cx="292100" cy="300038"/>
            </a:xfrm>
            <a:custGeom>
              <a:avLst/>
              <a:gdLst>
                <a:gd name="T0" fmla="*/ 78 w 153"/>
                <a:gd name="T1" fmla="*/ 0 h 157"/>
                <a:gd name="T2" fmla="*/ 0 w 153"/>
                <a:gd name="T3" fmla="*/ 78 h 157"/>
                <a:gd name="T4" fmla="*/ 78 w 153"/>
                <a:gd name="T5" fmla="*/ 157 h 157"/>
                <a:gd name="T6" fmla="*/ 150 w 153"/>
                <a:gd name="T7" fmla="*/ 110 h 157"/>
                <a:gd name="T8" fmla="*/ 153 w 153"/>
                <a:gd name="T9" fmla="*/ 53 h 157"/>
                <a:gd name="T10" fmla="*/ 78 w 153"/>
                <a:gd name="T1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157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8" y="157"/>
                  </a:cubicBezTo>
                  <a:cubicBezTo>
                    <a:pt x="110" y="157"/>
                    <a:pt x="138" y="138"/>
                    <a:pt x="150" y="110"/>
                  </a:cubicBezTo>
                  <a:cubicBezTo>
                    <a:pt x="152" y="92"/>
                    <a:pt x="153" y="73"/>
                    <a:pt x="153" y="53"/>
                  </a:cubicBezTo>
                  <a:cubicBezTo>
                    <a:pt x="142" y="22"/>
                    <a:pt x="113" y="0"/>
                    <a:pt x="78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1" name="îsḻïdè"/>
            <p:cNvSpPr/>
            <p:nvPr>
              <p:custDataLst>
                <p:tags r:id="rId109"/>
              </p:custDataLst>
            </p:nvPr>
          </p:nvSpPr>
          <p:spPr bwMode="auto">
            <a:xfrm>
              <a:off x="6421438" y="3063875"/>
              <a:ext cx="166688" cy="122238"/>
            </a:xfrm>
            <a:custGeom>
              <a:avLst/>
              <a:gdLst>
                <a:gd name="T0" fmla="*/ 15 w 87"/>
                <a:gd name="T1" fmla="*/ 58 h 64"/>
                <a:gd name="T2" fmla="*/ 6 w 87"/>
                <a:gd name="T3" fmla="*/ 63 h 64"/>
                <a:gd name="T4" fmla="*/ 1 w 87"/>
                <a:gd name="T5" fmla="*/ 54 h 64"/>
                <a:gd name="T6" fmla="*/ 16 w 87"/>
                <a:gd name="T7" fmla="*/ 18 h 64"/>
                <a:gd name="T8" fmla="*/ 52 w 87"/>
                <a:gd name="T9" fmla="*/ 3 h 64"/>
                <a:gd name="T10" fmla="*/ 86 w 87"/>
                <a:gd name="T11" fmla="*/ 36 h 64"/>
                <a:gd name="T12" fmla="*/ 80 w 87"/>
                <a:gd name="T13" fmla="*/ 45 h 64"/>
                <a:gd name="T14" fmla="*/ 72 w 87"/>
                <a:gd name="T15" fmla="*/ 39 h 64"/>
                <a:gd name="T16" fmla="*/ 49 w 87"/>
                <a:gd name="T17" fmla="*/ 18 h 64"/>
                <a:gd name="T18" fmla="*/ 28 w 87"/>
                <a:gd name="T19" fmla="*/ 27 h 64"/>
                <a:gd name="T20" fmla="*/ 15 w 87"/>
                <a:gd name="T21" fmla="*/ 5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64">
                  <a:moveTo>
                    <a:pt x="15" y="58"/>
                  </a:moveTo>
                  <a:cubicBezTo>
                    <a:pt x="14" y="62"/>
                    <a:pt x="10" y="64"/>
                    <a:pt x="6" y="63"/>
                  </a:cubicBezTo>
                  <a:cubicBezTo>
                    <a:pt x="2" y="62"/>
                    <a:pt x="0" y="58"/>
                    <a:pt x="1" y="54"/>
                  </a:cubicBezTo>
                  <a:cubicBezTo>
                    <a:pt x="4" y="41"/>
                    <a:pt x="9" y="28"/>
                    <a:pt x="16" y="18"/>
                  </a:cubicBezTo>
                  <a:cubicBezTo>
                    <a:pt x="25" y="7"/>
                    <a:pt x="36" y="0"/>
                    <a:pt x="52" y="3"/>
                  </a:cubicBezTo>
                  <a:cubicBezTo>
                    <a:pt x="82" y="9"/>
                    <a:pt x="86" y="36"/>
                    <a:pt x="86" y="36"/>
                  </a:cubicBezTo>
                  <a:cubicBezTo>
                    <a:pt x="87" y="40"/>
                    <a:pt x="84" y="44"/>
                    <a:pt x="80" y="45"/>
                  </a:cubicBezTo>
                  <a:cubicBezTo>
                    <a:pt x="76" y="45"/>
                    <a:pt x="72" y="43"/>
                    <a:pt x="72" y="39"/>
                  </a:cubicBezTo>
                  <a:cubicBezTo>
                    <a:pt x="72" y="38"/>
                    <a:pt x="69" y="22"/>
                    <a:pt x="49" y="18"/>
                  </a:cubicBezTo>
                  <a:cubicBezTo>
                    <a:pt x="40" y="16"/>
                    <a:pt x="33" y="20"/>
                    <a:pt x="28" y="27"/>
                  </a:cubicBezTo>
                  <a:cubicBezTo>
                    <a:pt x="22" y="35"/>
                    <a:pt x="18" y="46"/>
                    <a:pt x="15" y="58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2" name="ïŝḷïḓe"/>
            <p:cNvSpPr/>
            <p:nvPr>
              <p:custDataLst>
                <p:tags r:id="rId110"/>
              </p:custDataLst>
            </p:nvPr>
          </p:nvSpPr>
          <p:spPr bwMode="auto">
            <a:xfrm>
              <a:off x="6148388" y="3314700"/>
              <a:ext cx="328613" cy="130175"/>
            </a:xfrm>
            <a:custGeom>
              <a:avLst/>
              <a:gdLst>
                <a:gd name="T0" fmla="*/ 3 w 172"/>
                <a:gd name="T1" fmla="*/ 32 h 68"/>
                <a:gd name="T2" fmla="*/ 157 w 172"/>
                <a:gd name="T3" fmla="*/ 19 h 68"/>
                <a:gd name="T4" fmla="*/ 165 w 172"/>
                <a:gd name="T5" fmla="*/ 9 h 68"/>
                <a:gd name="T6" fmla="*/ 97 w 172"/>
                <a:gd name="T7" fmla="*/ 22 h 68"/>
                <a:gd name="T8" fmla="*/ 0 w 172"/>
                <a:gd name="T9" fmla="*/ 21 h 68"/>
                <a:gd name="T10" fmla="*/ 3 w 172"/>
                <a:gd name="T11" fmla="*/ 3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68">
                  <a:moveTo>
                    <a:pt x="3" y="32"/>
                  </a:moveTo>
                  <a:cubicBezTo>
                    <a:pt x="69" y="68"/>
                    <a:pt x="145" y="35"/>
                    <a:pt x="157" y="19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72" y="0"/>
                    <a:pt x="156" y="18"/>
                    <a:pt x="97" y="22"/>
                  </a:cubicBezTo>
                  <a:cubicBezTo>
                    <a:pt x="33" y="26"/>
                    <a:pt x="0" y="20"/>
                    <a:pt x="0" y="21"/>
                  </a:cubicBezTo>
                  <a:lnTo>
                    <a:pt x="3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3" name="ïṣľíḋe"/>
            <p:cNvSpPr/>
            <p:nvPr>
              <p:custDataLst>
                <p:tags r:id="rId111"/>
              </p:custDataLst>
            </p:nvPr>
          </p:nvSpPr>
          <p:spPr bwMode="auto">
            <a:xfrm>
              <a:off x="6337301" y="3340100"/>
              <a:ext cx="98425" cy="95250"/>
            </a:xfrm>
            <a:custGeom>
              <a:avLst/>
              <a:gdLst>
                <a:gd name="T0" fmla="*/ 0 w 51"/>
                <a:gd name="T1" fmla="*/ 9 h 50"/>
                <a:gd name="T2" fmla="*/ 51 w 51"/>
                <a:gd name="T3" fmla="*/ 0 h 50"/>
                <a:gd name="T4" fmla="*/ 0 w 51"/>
                <a:gd name="T5" fmla="*/ 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1" h="50">
                  <a:moveTo>
                    <a:pt x="0" y="9"/>
                  </a:moveTo>
                  <a:cubicBezTo>
                    <a:pt x="25" y="9"/>
                    <a:pt x="51" y="0"/>
                    <a:pt x="51" y="0"/>
                  </a:cubicBezTo>
                  <a:cubicBezTo>
                    <a:pt x="51" y="0"/>
                    <a:pt x="38" y="50"/>
                    <a:pt x="0" y="9"/>
                  </a:cubicBez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4" name="íṥḷíḋe"/>
            <p:cNvSpPr/>
            <p:nvPr>
              <p:custDataLst>
                <p:tags r:id="rId112"/>
              </p:custDataLst>
            </p:nvPr>
          </p:nvSpPr>
          <p:spPr bwMode="auto">
            <a:xfrm>
              <a:off x="4068763" y="2419350"/>
              <a:ext cx="219075" cy="219075"/>
            </a:xfrm>
            <a:custGeom>
              <a:avLst/>
              <a:gdLst>
                <a:gd name="T0" fmla="*/ 81 w 138"/>
                <a:gd name="T1" fmla="*/ 0 h 138"/>
                <a:gd name="T2" fmla="*/ 0 w 138"/>
                <a:gd name="T3" fmla="*/ 80 h 138"/>
                <a:gd name="T4" fmla="*/ 54 w 138"/>
                <a:gd name="T5" fmla="*/ 138 h 138"/>
                <a:gd name="T6" fmla="*/ 138 w 138"/>
                <a:gd name="T7" fmla="*/ 55 h 138"/>
                <a:gd name="T8" fmla="*/ 81 w 138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8">
                  <a:moveTo>
                    <a:pt x="81" y="0"/>
                  </a:moveTo>
                  <a:lnTo>
                    <a:pt x="0" y="80"/>
                  </a:lnTo>
                  <a:lnTo>
                    <a:pt x="54" y="138"/>
                  </a:lnTo>
                  <a:lnTo>
                    <a:pt x="138" y="55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5" name="îSḷiḑè"/>
            <p:cNvSpPr/>
            <p:nvPr>
              <p:custDataLst>
                <p:tags r:id="rId113"/>
              </p:custDataLst>
            </p:nvPr>
          </p:nvSpPr>
          <p:spPr bwMode="auto">
            <a:xfrm>
              <a:off x="7392988" y="2408238"/>
              <a:ext cx="533400" cy="292100"/>
            </a:xfrm>
            <a:custGeom>
              <a:avLst/>
              <a:gdLst>
                <a:gd name="T0" fmla="*/ 0 w 279"/>
                <a:gd name="T1" fmla="*/ 34 h 153"/>
                <a:gd name="T2" fmla="*/ 205 w 279"/>
                <a:gd name="T3" fmla="*/ 134 h 153"/>
                <a:gd name="T4" fmla="*/ 279 w 279"/>
                <a:gd name="T5" fmla="*/ 27 h 153"/>
                <a:gd name="T6" fmla="*/ 206 w 279"/>
                <a:gd name="T7" fmla="*/ 0 h 153"/>
                <a:gd name="T8" fmla="*/ 145 w 279"/>
                <a:gd name="T9" fmla="*/ 119 h 153"/>
                <a:gd name="T10" fmla="*/ 69 w 279"/>
                <a:gd name="T11" fmla="*/ 9 h 153"/>
                <a:gd name="T12" fmla="*/ 0 w 279"/>
                <a:gd name="T13" fmla="*/ 3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153">
                  <a:moveTo>
                    <a:pt x="0" y="34"/>
                  </a:moveTo>
                  <a:cubicBezTo>
                    <a:pt x="79" y="134"/>
                    <a:pt x="132" y="153"/>
                    <a:pt x="205" y="134"/>
                  </a:cubicBezTo>
                  <a:cubicBezTo>
                    <a:pt x="246" y="123"/>
                    <a:pt x="268" y="70"/>
                    <a:pt x="279" y="27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01" y="60"/>
                    <a:pt x="186" y="137"/>
                    <a:pt x="145" y="119"/>
                  </a:cubicBezTo>
                  <a:cubicBezTo>
                    <a:pt x="79" y="89"/>
                    <a:pt x="69" y="9"/>
                    <a:pt x="69" y="9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6" name="íSlidé"/>
            <p:cNvSpPr/>
            <p:nvPr>
              <p:custDataLst>
                <p:tags r:id="rId114"/>
              </p:custDataLst>
            </p:nvPr>
          </p:nvSpPr>
          <p:spPr bwMode="auto">
            <a:xfrm>
              <a:off x="7392988" y="2425700"/>
              <a:ext cx="309563" cy="236538"/>
            </a:xfrm>
            <a:custGeom>
              <a:avLst/>
              <a:gdLst>
                <a:gd name="T0" fmla="*/ 0 w 162"/>
                <a:gd name="T1" fmla="*/ 25 h 124"/>
                <a:gd name="T2" fmla="*/ 94 w 162"/>
                <a:gd name="T3" fmla="*/ 114 h 124"/>
                <a:gd name="T4" fmla="*/ 162 w 162"/>
                <a:gd name="T5" fmla="*/ 112 h 124"/>
                <a:gd name="T6" fmla="*/ 145 w 162"/>
                <a:gd name="T7" fmla="*/ 110 h 124"/>
                <a:gd name="T8" fmla="*/ 69 w 162"/>
                <a:gd name="T9" fmla="*/ 0 h 124"/>
                <a:gd name="T10" fmla="*/ 0 w 162"/>
                <a:gd name="T11" fmla="*/ 2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" h="124">
                  <a:moveTo>
                    <a:pt x="0" y="25"/>
                  </a:moveTo>
                  <a:cubicBezTo>
                    <a:pt x="35" y="69"/>
                    <a:pt x="65" y="98"/>
                    <a:pt x="94" y="114"/>
                  </a:cubicBezTo>
                  <a:cubicBezTo>
                    <a:pt x="123" y="124"/>
                    <a:pt x="143" y="119"/>
                    <a:pt x="162" y="112"/>
                  </a:cubicBezTo>
                  <a:cubicBezTo>
                    <a:pt x="157" y="113"/>
                    <a:pt x="151" y="112"/>
                    <a:pt x="145" y="110"/>
                  </a:cubicBezTo>
                  <a:cubicBezTo>
                    <a:pt x="79" y="80"/>
                    <a:pt x="69" y="0"/>
                    <a:pt x="69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9B1A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7" name="íšlíḓé"/>
            <p:cNvSpPr/>
            <p:nvPr>
              <p:custDataLst>
                <p:tags r:id="rId115"/>
              </p:custDataLst>
            </p:nvPr>
          </p:nvSpPr>
          <p:spPr bwMode="auto">
            <a:xfrm>
              <a:off x="7224713" y="1706563"/>
              <a:ext cx="608013" cy="363538"/>
            </a:xfrm>
            <a:custGeom>
              <a:avLst/>
              <a:gdLst>
                <a:gd name="T0" fmla="*/ 0 w 318"/>
                <a:gd name="T1" fmla="*/ 110 h 191"/>
                <a:gd name="T2" fmla="*/ 129 w 318"/>
                <a:gd name="T3" fmla="*/ 28 h 191"/>
                <a:gd name="T4" fmla="*/ 225 w 318"/>
                <a:gd name="T5" fmla="*/ 0 h 191"/>
                <a:gd name="T6" fmla="*/ 318 w 318"/>
                <a:gd name="T7" fmla="*/ 66 h 191"/>
                <a:gd name="T8" fmla="*/ 212 w 318"/>
                <a:gd name="T9" fmla="*/ 110 h 191"/>
                <a:gd name="T10" fmla="*/ 77 w 318"/>
                <a:gd name="T11" fmla="*/ 150 h 191"/>
                <a:gd name="T12" fmla="*/ 60 w 318"/>
                <a:gd name="T13" fmla="*/ 177 h 191"/>
                <a:gd name="T14" fmla="*/ 0 w 318"/>
                <a:gd name="T15" fmla="*/ 11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8" h="191">
                  <a:moveTo>
                    <a:pt x="0" y="110"/>
                  </a:moveTo>
                  <a:cubicBezTo>
                    <a:pt x="46" y="53"/>
                    <a:pt x="41" y="23"/>
                    <a:pt x="129" y="28"/>
                  </a:cubicBezTo>
                  <a:cubicBezTo>
                    <a:pt x="217" y="33"/>
                    <a:pt x="225" y="0"/>
                    <a:pt x="225" y="0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8" y="66"/>
                    <a:pt x="296" y="105"/>
                    <a:pt x="212" y="110"/>
                  </a:cubicBezTo>
                  <a:cubicBezTo>
                    <a:pt x="129" y="114"/>
                    <a:pt x="98" y="110"/>
                    <a:pt x="77" y="150"/>
                  </a:cubicBezTo>
                  <a:cubicBezTo>
                    <a:pt x="57" y="191"/>
                    <a:pt x="60" y="177"/>
                    <a:pt x="60" y="177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8" name="î$liďè"/>
            <p:cNvSpPr/>
            <p:nvPr>
              <p:custDataLst>
                <p:tags r:id="rId116"/>
              </p:custDataLst>
            </p:nvPr>
          </p:nvSpPr>
          <p:spPr bwMode="auto">
            <a:xfrm>
              <a:off x="5529263" y="2601913"/>
              <a:ext cx="1314450" cy="896938"/>
            </a:xfrm>
            <a:custGeom>
              <a:avLst/>
              <a:gdLst>
                <a:gd name="T0" fmla="*/ 0 w 688"/>
                <a:gd name="T1" fmla="*/ 182 h 470"/>
                <a:gd name="T2" fmla="*/ 308 w 688"/>
                <a:gd name="T3" fmla="*/ 448 h 470"/>
                <a:gd name="T4" fmla="*/ 612 w 688"/>
                <a:gd name="T5" fmla="*/ 381 h 470"/>
                <a:gd name="T6" fmla="*/ 663 w 688"/>
                <a:gd name="T7" fmla="*/ 184 h 470"/>
                <a:gd name="T8" fmla="*/ 649 w 688"/>
                <a:gd name="T9" fmla="*/ 15 h 470"/>
                <a:gd name="T10" fmla="*/ 578 w 688"/>
                <a:gd name="T11" fmla="*/ 0 h 470"/>
                <a:gd name="T12" fmla="*/ 444 w 688"/>
                <a:gd name="T13" fmla="*/ 355 h 470"/>
                <a:gd name="T14" fmla="*/ 48 w 688"/>
                <a:gd name="T15" fmla="*/ 104 h 470"/>
                <a:gd name="T16" fmla="*/ 0 w 688"/>
                <a:gd name="T17" fmla="*/ 182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8" h="470">
                  <a:moveTo>
                    <a:pt x="0" y="182"/>
                  </a:moveTo>
                  <a:cubicBezTo>
                    <a:pt x="105" y="320"/>
                    <a:pt x="154" y="415"/>
                    <a:pt x="308" y="448"/>
                  </a:cubicBezTo>
                  <a:cubicBezTo>
                    <a:pt x="406" y="470"/>
                    <a:pt x="548" y="443"/>
                    <a:pt x="612" y="381"/>
                  </a:cubicBezTo>
                  <a:cubicBezTo>
                    <a:pt x="670" y="324"/>
                    <a:pt x="688" y="255"/>
                    <a:pt x="663" y="184"/>
                  </a:cubicBezTo>
                  <a:cubicBezTo>
                    <a:pt x="619" y="60"/>
                    <a:pt x="649" y="15"/>
                    <a:pt x="649" y="15"/>
                  </a:cubicBezTo>
                  <a:cubicBezTo>
                    <a:pt x="649" y="15"/>
                    <a:pt x="622" y="8"/>
                    <a:pt x="578" y="0"/>
                  </a:cubicBezTo>
                  <a:cubicBezTo>
                    <a:pt x="597" y="102"/>
                    <a:pt x="670" y="324"/>
                    <a:pt x="444" y="355"/>
                  </a:cubicBezTo>
                  <a:cubicBezTo>
                    <a:pt x="217" y="386"/>
                    <a:pt x="140" y="257"/>
                    <a:pt x="48" y="104"/>
                  </a:cubicBezTo>
                  <a:cubicBezTo>
                    <a:pt x="29" y="126"/>
                    <a:pt x="13" y="152"/>
                    <a:pt x="0" y="182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9" name="ïṣļïdè"/>
            <p:cNvSpPr/>
            <p:nvPr>
              <p:custDataLst>
                <p:tags r:id="rId117"/>
              </p:custDataLst>
            </p:nvPr>
          </p:nvSpPr>
          <p:spPr bwMode="auto">
            <a:xfrm>
              <a:off x="5529263" y="2601913"/>
              <a:ext cx="1239838" cy="447675"/>
            </a:xfrm>
            <a:custGeom>
              <a:avLst/>
              <a:gdLst>
                <a:gd name="T0" fmla="*/ 0 w 649"/>
                <a:gd name="T1" fmla="*/ 182 h 235"/>
                <a:gd name="T2" fmla="*/ 40 w 649"/>
                <a:gd name="T3" fmla="*/ 235 h 235"/>
                <a:gd name="T4" fmla="*/ 118 w 649"/>
                <a:gd name="T5" fmla="*/ 214 h 235"/>
                <a:gd name="T6" fmla="*/ 48 w 649"/>
                <a:gd name="T7" fmla="*/ 104 h 235"/>
                <a:gd name="T8" fmla="*/ 0 w 649"/>
                <a:gd name="T9" fmla="*/ 182 h 235"/>
                <a:gd name="T10" fmla="*/ 649 w 649"/>
                <a:gd name="T11" fmla="*/ 137 h 235"/>
                <a:gd name="T12" fmla="*/ 649 w 649"/>
                <a:gd name="T13" fmla="*/ 15 h 235"/>
                <a:gd name="T14" fmla="*/ 578 w 649"/>
                <a:gd name="T15" fmla="*/ 0 h 235"/>
                <a:gd name="T16" fmla="*/ 600 w 649"/>
                <a:gd name="T17" fmla="*/ 114 h 235"/>
                <a:gd name="T18" fmla="*/ 648 w 649"/>
                <a:gd name="T19" fmla="*/ 137 h 235"/>
                <a:gd name="T20" fmla="*/ 649 w 649"/>
                <a:gd name="T21" fmla="*/ 13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9" h="235">
                  <a:moveTo>
                    <a:pt x="0" y="182"/>
                  </a:moveTo>
                  <a:cubicBezTo>
                    <a:pt x="14" y="200"/>
                    <a:pt x="27" y="218"/>
                    <a:pt x="40" y="235"/>
                  </a:cubicBezTo>
                  <a:cubicBezTo>
                    <a:pt x="63" y="231"/>
                    <a:pt x="88" y="225"/>
                    <a:pt x="118" y="214"/>
                  </a:cubicBezTo>
                  <a:cubicBezTo>
                    <a:pt x="93" y="180"/>
                    <a:pt x="71" y="143"/>
                    <a:pt x="48" y="104"/>
                  </a:cubicBezTo>
                  <a:cubicBezTo>
                    <a:pt x="29" y="126"/>
                    <a:pt x="13" y="152"/>
                    <a:pt x="0" y="182"/>
                  </a:cubicBezTo>
                  <a:close/>
                  <a:moveTo>
                    <a:pt x="649" y="137"/>
                  </a:moveTo>
                  <a:cubicBezTo>
                    <a:pt x="627" y="49"/>
                    <a:pt x="649" y="15"/>
                    <a:pt x="649" y="15"/>
                  </a:cubicBezTo>
                  <a:cubicBezTo>
                    <a:pt x="649" y="15"/>
                    <a:pt x="622" y="8"/>
                    <a:pt x="578" y="0"/>
                  </a:cubicBezTo>
                  <a:cubicBezTo>
                    <a:pt x="584" y="30"/>
                    <a:pt x="594" y="71"/>
                    <a:pt x="600" y="114"/>
                  </a:cubicBezTo>
                  <a:cubicBezTo>
                    <a:pt x="614" y="122"/>
                    <a:pt x="629" y="130"/>
                    <a:pt x="648" y="137"/>
                  </a:cubicBezTo>
                  <a:cubicBezTo>
                    <a:pt x="648" y="137"/>
                    <a:pt x="649" y="137"/>
                    <a:pt x="649" y="137"/>
                  </a:cubicBezTo>
                  <a:close/>
                </a:path>
              </a:pathLst>
            </a:custGeom>
            <a:solidFill>
              <a:srgbClr val="9D86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0" name="iśḻïḍe"/>
            <p:cNvSpPr/>
            <p:nvPr>
              <p:custDataLst>
                <p:tags r:id="rId118"/>
              </p:custDataLst>
            </p:nvPr>
          </p:nvSpPr>
          <p:spPr bwMode="auto">
            <a:xfrm>
              <a:off x="5583238" y="2652713"/>
              <a:ext cx="1257300" cy="765175"/>
            </a:xfrm>
            <a:custGeom>
              <a:avLst/>
              <a:gdLst>
                <a:gd name="T0" fmla="*/ 556 w 658"/>
                <a:gd name="T1" fmla="*/ 0 h 401"/>
                <a:gd name="T2" fmla="*/ 416 w 658"/>
                <a:gd name="T3" fmla="*/ 328 h 401"/>
                <a:gd name="T4" fmla="*/ 35 w 658"/>
                <a:gd name="T5" fmla="*/ 103 h 401"/>
                <a:gd name="T6" fmla="*/ 0 w 658"/>
                <a:gd name="T7" fmla="*/ 137 h 401"/>
                <a:gd name="T8" fmla="*/ 289 w 658"/>
                <a:gd name="T9" fmla="*/ 381 h 401"/>
                <a:gd name="T10" fmla="*/ 562 w 658"/>
                <a:gd name="T11" fmla="*/ 322 h 401"/>
                <a:gd name="T12" fmla="*/ 591 w 658"/>
                <a:gd name="T13" fmla="*/ 8 h 401"/>
                <a:gd name="T14" fmla="*/ 556 w 65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8" h="401">
                  <a:moveTo>
                    <a:pt x="556" y="0"/>
                  </a:moveTo>
                  <a:cubicBezTo>
                    <a:pt x="579" y="110"/>
                    <a:pt x="624" y="299"/>
                    <a:pt x="416" y="328"/>
                  </a:cubicBezTo>
                  <a:cubicBezTo>
                    <a:pt x="202" y="357"/>
                    <a:pt x="121" y="244"/>
                    <a:pt x="35" y="103"/>
                  </a:cubicBezTo>
                  <a:cubicBezTo>
                    <a:pt x="23" y="120"/>
                    <a:pt x="8" y="116"/>
                    <a:pt x="0" y="137"/>
                  </a:cubicBezTo>
                  <a:cubicBezTo>
                    <a:pt x="94" y="262"/>
                    <a:pt x="150" y="351"/>
                    <a:pt x="289" y="381"/>
                  </a:cubicBezTo>
                  <a:cubicBezTo>
                    <a:pt x="378" y="401"/>
                    <a:pt x="504" y="379"/>
                    <a:pt x="562" y="322"/>
                  </a:cubicBezTo>
                  <a:cubicBezTo>
                    <a:pt x="658" y="229"/>
                    <a:pt x="601" y="123"/>
                    <a:pt x="591" y="8"/>
                  </a:cubicBezTo>
                  <a:cubicBezTo>
                    <a:pt x="591" y="8"/>
                    <a:pt x="578" y="5"/>
                    <a:pt x="556" y="0"/>
                  </a:cubicBezTo>
                  <a:close/>
                </a:path>
              </a:pathLst>
            </a:custGeom>
            <a:solidFill>
              <a:srgbClr val="EA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1" name="îṧ1íḍé"/>
            <p:cNvSpPr/>
            <p:nvPr>
              <p:custDataLst>
                <p:tags r:id="rId119"/>
              </p:custDataLst>
            </p:nvPr>
          </p:nvSpPr>
          <p:spPr bwMode="auto">
            <a:xfrm>
              <a:off x="5583238" y="2652713"/>
              <a:ext cx="1160463" cy="382588"/>
            </a:xfrm>
            <a:custGeom>
              <a:avLst/>
              <a:gdLst>
                <a:gd name="T0" fmla="*/ 556 w 607"/>
                <a:gd name="T1" fmla="*/ 0 h 200"/>
                <a:gd name="T2" fmla="*/ 572 w 607"/>
                <a:gd name="T3" fmla="*/ 87 h 200"/>
                <a:gd name="T4" fmla="*/ 607 w 607"/>
                <a:gd name="T5" fmla="*/ 104 h 200"/>
                <a:gd name="T6" fmla="*/ 591 w 607"/>
                <a:gd name="T7" fmla="*/ 8 h 200"/>
                <a:gd name="T8" fmla="*/ 556 w 607"/>
                <a:gd name="T9" fmla="*/ 0 h 200"/>
                <a:gd name="T10" fmla="*/ 90 w 607"/>
                <a:gd name="T11" fmla="*/ 187 h 200"/>
                <a:gd name="T12" fmla="*/ 35 w 607"/>
                <a:gd name="T13" fmla="*/ 103 h 200"/>
                <a:gd name="T14" fmla="*/ 0 w 607"/>
                <a:gd name="T15" fmla="*/ 137 h 200"/>
                <a:gd name="T16" fmla="*/ 47 w 607"/>
                <a:gd name="T17" fmla="*/ 200 h 200"/>
                <a:gd name="T18" fmla="*/ 90 w 607"/>
                <a:gd name="T19" fmla="*/ 18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7" h="200">
                  <a:moveTo>
                    <a:pt x="556" y="0"/>
                  </a:moveTo>
                  <a:cubicBezTo>
                    <a:pt x="561" y="26"/>
                    <a:pt x="568" y="56"/>
                    <a:pt x="572" y="87"/>
                  </a:cubicBezTo>
                  <a:cubicBezTo>
                    <a:pt x="582" y="93"/>
                    <a:pt x="594" y="99"/>
                    <a:pt x="607" y="104"/>
                  </a:cubicBezTo>
                  <a:cubicBezTo>
                    <a:pt x="601" y="73"/>
                    <a:pt x="594" y="41"/>
                    <a:pt x="591" y="8"/>
                  </a:cubicBezTo>
                  <a:cubicBezTo>
                    <a:pt x="591" y="8"/>
                    <a:pt x="578" y="5"/>
                    <a:pt x="556" y="0"/>
                  </a:cubicBezTo>
                  <a:close/>
                  <a:moveTo>
                    <a:pt x="90" y="187"/>
                  </a:moveTo>
                  <a:cubicBezTo>
                    <a:pt x="71" y="161"/>
                    <a:pt x="53" y="133"/>
                    <a:pt x="35" y="103"/>
                  </a:cubicBezTo>
                  <a:cubicBezTo>
                    <a:pt x="23" y="120"/>
                    <a:pt x="8" y="116"/>
                    <a:pt x="0" y="137"/>
                  </a:cubicBezTo>
                  <a:cubicBezTo>
                    <a:pt x="16" y="159"/>
                    <a:pt x="32" y="180"/>
                    <a:pt x="47" y="200"/>
                  </a:cubicBezTo>
                  <a:cubicBezTo>
                    <a:pt x="60" y="197"/>
                    <a:pt x="75" y="192"/>
                    <a:pt x="90" y="187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2" name="iṧļîdè"/>
            <p:cNvSpPr/>
            <p:nvPr>
              <p:custDataLst>
                <p:tags r:id="rId120"/>
              </p:custDataLst>
            </p:nvPr>
          </p:nvSpPr>
          <p:spPr bwMode="auto">
            <a:xfrm>
              <a:off x="4741863" y="1509713"/>
              <a:ext cx="219075" cy="217488"/>
            </a:xfrm>
            <a:custGeom>
              <a:avLst/>
              <a:gdLst>
                <a:gd name="T0" fmla="*/ 58 w 138"/>
                <a:gd name="T1" fmla="*/ 0 h 137"/>
                <a:gd name="T2" fmla="*/ 138 w 138"/>
                <a:gd name="T3" fmla="*/ 79 h 137"/>
                <a:gd name="T4" fmla="*/ 84 w 138"/>
                <a:gd name="T5" fmla="*/ 137 h 137"/>
                <a:gd name="T6" fmla="*/ 0 w 138"/>
                <a:gd name="T7" fmla="*/ 54 h 137"/>
                <a:gd name="T8" fmla="*/ 58 w 138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7">
                  <a:moveTo>
                    <a:pt x="58" y="0"/>
                  </a:moveTo>
                  <a:lnTo>
                    <a:pt x="138" y="79"/>
                  </a:lnTo>
                  <a:lnTo>
                    <a:pt x="84" y="137"/>
                  </a:lnTo>
                  <a:lnTo>
                    <a:pt x="0" y="5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3" name="ïšḷiḓe"/>
            <p:cNvSpPr/>
            <p:nvPr>
              <p:custDataLst>
                <p:tags r:id="rId121"/>
              </p:custDataLst>
            </p:nvPr>
          </p:nvSpPr>
          <p:spPr bwMode="auto">
            <a:xfrm>
              <a:off x="5018088" y="2295525"/>
              <a:ext cx="2114550" cy="755650"/>
            </a:xfrm>
            <a:custGeom>
              <a:avLst/>
              <a:gdLst>
                <a:gd name="T0" fmla="*/ 12 w 1106"/>
                <a:gd name="T1" fmla="*/ 80 h 396"/>
                <a:gd name="T2" fmla="*/ 24 w 1106"/>
                <a:gd name="T3" fmla="*/ 134 h 396"/>
                <a:gd name="T4" fmla="*/ 48 w 1106"/>
                <a:gd name="T5" fmla="*/ 182 h 396"/>
                <a:gd name="T6" fmla="*/ 1 w 1106"/>
                <a:gd name="T7" fmla="*/ 147 h 396"/>
                <a:gd name="T8" fmla="*/ 29 w 1106"/>
                <a:gd name="T9" fmla="*/ 206 h 396"/>
                <a:gd name="T10" fmla="*/ 58 w 1106"/>
                <a:gd name="T11" fmla="*/ 233 h 396"/>
                <a:gd name="T12" fmla="*/ 17 w 1106"/>
                <a:gd name="T13" fmla="*/ 213 h 396"/>
                <a:gd name="T14" fmla="*/ 185 w 1106"/>
                <a:gd name="T15" fmla="*/ 367 h 396"/>
                <a:gd name="T16" fmla="*/ 612 w 1106"/>
                <a:gd name="T17" fmla="*/ 226 h 396"/>
                <a:gd name="T18" fmla="*/ 895 w 1106"/>
                <a:gd name="T19" fmla="*/ 207 h 396"/>
                <a:gd name="T20" fmla="*/ 1095 w 1106"/>
                <a:gd name="T21" fmla="*/ 141 h 396"/>
                <a:gd name="T22" fmla="*/ 1099 w 1106"/>
                <a:gd name="T23" fmla="*/ 47 h 396"/>
                <a:gd name="T24" fmla="*/ 1086 w 1106"/>
                <a:gd name="T25" fmla="*/ 69 h 396"/>
                <a:gd name="T26" fmla="*/ 1023 w 1106"/>
                <a:gd name="T27" fmla="*/ 0 h 396"/>
                <a:gd name="T28" fmla="*/ 1023 w 1106"/>
                <a:gd name="T29" fmla="*/ 57 h 396"/>
                <a:gd name="T30" fmla="*/ 1025 w 1106"/>
                <a:gd name="T31" fmla="*/ 108 h 396"/>
                <a:gd name="T32" fmla="*/ 766 w 1106"/>
                <a:gd name="T33" fmla="*/ 26 h 396"/>
                <a:gd name="T34" fmla="*/ 480 w 1106"/>
                <a:gd name="T35" fmla="*/ 104 h 396"/>
                <a:gd name="T36" fmla="*/ 12 w 1106"/>
                <a:gd name="T37" fmla="*/ 8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6" h="396">
                  <a:moveTo>
                    <a:pt x="12" y="80"/>
                  </a:moveTo>
                  <a:cubicBezTo>
                    <a:pt x="3" y="70"/>
                    <a:pt x="11" y="103"/>
                    <a:pt x="24" y="134"/>
                  </a:cubicBezTo>
                  <a:cubicBezTo>
                    <a:pt x="33" y="154"/>
                    <a:pt x="48" y="182"/>
                    <a:pt x="48" y="182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0" y="179"/>
                    <a:pt x="29" y="206"/>
                  </a:cubicBezTo>
                  <a:cubicBezTo>
                    <a:pt x="58" y="233"/>
                    <a:pt x="58" y="233"/>
                    <a:pt x="58" y="233"/>
                  </a:cubicBezTo>
                  <a:cubicBezTo>
                    <a:pt x="17" y="213"/>
                    <a:pt x="17" y="213"/>
                    <a:pt x="17" y="213"/>
                  </a:cubicBezTo>
                  <a:cubicBezTo>
                    <a:pt x="6" y="208"/>
                    <a:pt x="48" y="334"/>
                    <a:pt x="185" y="367"/>
                  </a:cubicBezTo>
                  <a:cubicBezTo>
                    <a:pt x="309" y="396"/>
                    <a:pt x="528" y="273"/>
                    <a:pt x="612" y="226"/>
                  </a:cubicBezTo>
                  <a:cubicBezTo>
                    <a:pt x="704" y="174"/>
                    <a:pt x="764" y="174"/>
                    <a:pt x="895" y="207"/>
                  </a:cubicBezTo>
                  <a:cubicBezTo>
                    <a:pt x="992" y="231"/>
                    <a:pt x="1060" y="243"/>
                    <a:pt x="1095" y="141"/>
                  </a:cubicBezTo>
                  <a:cubicBezTo>
                    <a:pt x="1103" y="116"/>
                    <a:pt x="1106" y="27"/>
                    <a:pt x="1099" y="47"/>
                  </a:cubicBezTo>
                  <a:cubicBezTo>
                    <a:pt x="1094" y="61"/>
                    <a:pt x="1094" y="96"/>
                    <a:pt x="1086" y="69"/>
                  </a:cubicBezTo>
                  <a:cubicBezTo>
                    <a:pt x="1078" y="43"/>
                    <a:pt x="1051" y="5"/>
                    <a:pt x="1023" y="0"/>
                  </a:cubicBezTo>
                  <a:cubicBezTo>
                    <a:pt x="1023" y="0"/>
                    <a:pt x="1027" y="35"/>
                    <a:pt x="1023" y="57"/>
                  </a:cubicBezTo>
                  <a:cubicBezTo>
                    <a:pt x="1023" y="57"/>
                    <a:pt x="1024" y="80"/>
                    <a:pt x="1025" y="108"/>
                  </a:cubicBezTo>
                  <a:cubicBezTo>
                    <a:pt x="979" y="131"/>
                    <a:pt x="871" y="44"/>
                    <a:pt x="766" y="26"/>
                  </a:cubicBezTo>
                  <a:cubicBezTo>
                    <a:pt x="657" y="7"/>
                    <a:pt x="593" y="23"/>
                    <a:pt x="480" y="104"/>
                  </a:cubicBezTo>
                  <a:cubicBezTo>
                    <a:pt x="305" y="231"/>
                    <a:pt x="163" y="246"/>
                    <a:pt x="12" y="80"/>
                  </a:cubicBezTo>
                  <a:close/>
                </a:path>
              </a:pathLst>
            </a:custGeom>
            <a:solidFill>
              <a:srgbClr val="EA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4" name="îṡ1ídê"/>
            <p:cNvSpPr/>
            <p:nvPr>
              <p:custDataLst>
                <p:tags r:id="rId122"/>
              </p:custDataLst>
            </p:nvPr>
          </p:nvSpPr>
          <p:spPr bwMode="auto">
            <a:xfrm>
              <a:off x="5861051" y="2397125"/>
              <a:ext cx="1009650" cy="554038"/>
            </a:xfrm>
            <a:custGeom>
              <a:avLst/>
              <a:gdLst>
                <a:gd name="T0" fmla="*/ 0 w 528"/>
                <a:gd name="T1" fmla="*/ 246 h 290"/>
                <a:gd name="T2" fmla="*/ 80 w 528"/>
                <a:gd name="T3" fmla="*/ 265 h 290"/>
                <a:gd name="T4" fmla="*/ 128 w 528"/>
                <a:gd name="T5" fmla="*/ 229 h 290"/>
                <a:gd name="T6" fmla="*/ 192 w 528"/>
                <a:gd name="T7" fmla="*/ 190 h 290"/>
                <a:gd name="T8" fmla="*/ 241 w 528"/>
                <a:gd name="T9" fmla="*/ 198 h 290"/>
                <a:gd name="T10" fmla="*/ 303 w 528"/>
                <a:gd name="T11" fmla="*/ 176 h 290"/>
                <a:gd name="T12" fmla="*/ 346 w 528"/>
                <a:gd name="T13" fmla="*/ 172 h 290"/>
                <a:gd name="T14" fmla="*/ 406 w 528"/>
                <a:gd name="T15" fmla="*/ 179 h 290"/>
                <a:gd name="T16" fmla="*/ 445 w 528"/>
                <a:gd name="T17" fmla="*/ 189 h 290"/>
                <a:gd name="T18" fmla="*/ 510 w 528"/>
                <a:gd name="T19" fmla="*/ 177 h 290"/>
                <a:gd name="T20" fmla="*/ 526 w 528"/>
                <a:gd name="T21" fmla="*/ 136 h 290"/>
                <a:gd name="T22" fmla="*/ 0 w 528"/>
                <a:gd name="T23" fmla="*/ 24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8" h="290">
                  <a:moveTo>
                    <a:pt x="0" y="246"/>
                  </a:moveTo>
                  <a:cubicBezTo>
                    <a:pt x="40" y="282"/>
                    <a:pt x="68" y="290"/>
                    <a:pt x="80" y="265"/>
                  </a:cubicBezTo>
                  <a:cubicBezTo>
                    <a:pt x="93" y="240"/>
                    <a:pt x="85" y="204"/>
                    <a:pt x="128" y="229"/>
                  </a:cubicBezTo>
                  <a:cubicBezTo>
                    <a:pt x="170" y="254"/>
                    <a:pt x="178" y="219"/>
                    <a:pt x="192" y="190"/>
                  </a:cubicBezTo>
                  <a:cubicBezTo>
                    <a:pt x="206" y="160"/>
                    <a:pt x="213" y="183"/>
                    <a:pt x="241" y="198"/>
                  </a:cubicBezTo>
                  <a:cubicBezTo>
                    <a:pt x="270" y="213"/>
                    <a:pt x="285" y="213"/>
                    <a:pt x="303" y="176"/>
                  </a:cubicBezTo>
                  <a:cubicBezTo>
                    <a:pt x="321" y="139"/>
                    <a:pt x="322" y="146"/>
                    <a:pt x="346" y="172"/>
                  </a:cubicBezTo>
                  <a:cubicBezTo>
                    <a:pt x="369" y="198"/>
                    <a:pt x="384" y="199"/>
                    <a:pt x="406" y="179"/>
                  </a:cubicBezTo>
                  <a:cubicBezTo>
                    <a:pt x="429" y="159"/>
                    <a:pt x="430" y="149"/>
                    <a:pt x="445" y="189"/>
                  </a:cubicBezTo>
                  <a:cubicBezTo>
                    <a:pt x="460" y="229"/>
                    <a:pt x="492" y="205"/>
                    <a:pt x="510" y="177"/>
                  </a:cubicBezTo>
                  <a:cubicBezTo>
                    <a:pt x="528" y="148"/>
                    <a:pt x="526" y="136"/>
                    <a:pt x="526" y="136"/>
                  </a:cubicBezTo>
                  <a:cubicBezTo>
                    <a:pt x="526" y="136"/>
                    <a:pt x="318" y="0"/>
                    <a:pt x="0" y="2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5" name="îṣḻïdê"/>
            <p:cNvSpPr/>
            <p:nvPr>
              <p:custDataLst>
                <p:tags r:id="rId123"/>
              </p:custDataLst>
            </p:nvPr>
          </p:nvSpPr>
          <p:spPr bwMode="auto">
            <a:xfrm>
              <a:off x="5033963" y="2295525"/>
              <a:ext cx="2051050" cy="487363"/>
            </a:xfrm>
            <a:custGeom>
              <a:avLst/>
              <a:gdLst>
                <a:gd name="T0" fmla="*/ 4 w 1073"/>
                <a:gd name="T1" fmla="*/ 80 h 255"/>
                <a:gd name="T2" fmla="*/ 0 w 1073"/>
                <a:gd name="T3" fmla="*/ 80 h 255"/>
                <a:gd name="T4" fmla="*/ 226 w 1073"/>
                <a:gd name="T5" fmla="*/ 241 h 255"/>
                <a:gd name="T6" fmla="*/ 611 w 1073"/>
                <a:gd name="T7" fmla="*/ 58 h 255"/>
                <a:gd name="T8" fmla="*/ 690 w 1073"/>
                <a:gd name="T9" fmla="*/ 56 h 255"/>
                <a:gd name="T10" fmla="*/ 752 w 1073"/>
                <a:gd name="T11" fmla="*/ 47 h 255"/>
                <a:gd name="T12" fmla="*/ 928 w 1073"/>
                <a:gd name="T13" fmla="*/ 113 h 255"/>
                <a:gd name="T14" fmla="*/ 1040 w 1073"/>
                <a:gd name="T15" fmla="*/ 28 h 255"/>
                <a:gd name="T16" fmla="*/ 1030 w 1073"/>
                <a:gd name="T17" fmla="*/ 6 h 255"/>
                <a:gd name="T18" fmla="*/ 1015 w 1073"/>
                <a:gd name="T19" fmla="*/ 0 h 255"/>
                <a:gd name="T20" fmla="*/ 1015 w 1073"/>
                <a:gd name="T21" fmla="*/ 57 h 255"/>
                <a:gd name="T22" fmla="*/ 1017 w 1073"/>
                <a:gd name="T23" fmla="*/ 108 h 255"/>
                <a:gd name="T24" fmla="*/ 758 w 1073"/>
                <a:gd name="T25" fmla="*/ 26 h 255"/>
                <a:gd name="T26" fmla="*/ 472 w 1073"/>
                <a:gd name="T27" fmla="*/ 104 h 255"/>
                <a:gd name="T28" fmla="*/ 4 w 1073"/>
                <a:gd name="T29" fmla="*/ 8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3" h="255">
                  <a:moveTo>
                    <a:pt x="4" y="80"/>
                  </a:moveTo>
                  <a:cubicBezTo>
                    <a:pt x="2" y="78"/>
                    <a:pt x="1" y="78"/>
                    <a:pt x="0" y="80"/>
                  </a:cubicBezTo>
                  <a:cubicBezTo>
                    <a:pt x="23" y="124"/>
                    <a:pt x="84" y="225"/>
                    <a:pt x="226" y="241"/>
                  </a:cubicBezTo>
                  <a:cubicBezTo>
                    <a:pt x="360" y="255"/>
                    <a:pt x="507" y="104"/>
                    <a:pt x="611" y="58"/>
                  </a:cubicBezTo>
                  <a:cubicBezTo>
                    <a:pt x="620" y="54"/>
                    <a:pt x="656" y="58"/>
                    <a:pt x="690" y="56"/>
                  </a:cubicBezTo>
                  <a:cubicBezTo>
                    <a:pt x="717" y="54"/>
                    <a:pt x="743" y="45"/>
                    <a:pt x="752" y="47"/>
                  </a:cubicBezTo>
                  <a:cubicBezTo>
                    <a:pt x="820" y="60"/>
                    <a:pt x="884" y="93"/>
                    <a:pt x="928" y="113"/>
                  </a:cubicBezTo>
                  <a:cubicBezTo>
                    <a:pt x="999" y="145"/>
                    <a:pt x="1073" y="105"/>
                    <a:pt x="1040" y="28"/>
                  </a:cubicBezTo>
                  <a:cubicBezTo>
                    <a:pt x="1036" y="20"/>
                    <a:pt x="1033" y="13"/>
                    <a:pt x="1030" y="6"/>
                  </a:cubicBezTo>
                  <a:cubicBezTo>
                    <a:pt x="1025" y="3"/>
                    <a:pt x="1020" y="1"/>
                    <a:pt x="1015" y="0"/>
                  </a:cubicBezTo>
                  <a:cubicBezTo>
                    <a:pt x="1015" y="0"/>
                    <a:pt x="1019" y="35"/>
                    <a:pt x="1015" y="57"/>
                  </a:cubicBezTo>
                  <a:cubicBezTo>
                    <a:pt x="1015" y="57"/>
                    <a:pt x="1016" y="80"/>
                    <a:pt x="1017" y="108"/>
                  </a:cubicBezTo>
                  <a:cubicBezTo>
                    <a:pt x="971" y="131"/>
                    <a:pt x="863" y="44"/>
                    <a:pt x="758" y="26"/>
                  </a:cubicBezTo>
                  <a:cubicBezTo>
                    <a:pt x="649" y="7"/>
                    <a:pt x="585" y="23"/>
                    <a:pt x="472" y="104"/>
                  </a:cubicBezTo>
                  <a:cubicBezTo>
                    <a:pt x="297" y="231"/>
                    <a:pt x="155" y="246"/>
                    <a:pt x="4" y="80"/>
                  </a:cubicBez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6" name="îṩļiďê"/>
            <p:cNvSpPr/>
            <p:nvPr>
              <p:custDataLst>
                <p:tags r:id="rId124"/>
              </p:custDataLst>
            </p:nvPr>
          </p:nvSpPr>
          <p:spPr bwMode="auto">
            <a:xfrm>
              <a:off x="4891088" y="4602163"/>
              <a:ext cx="512763" cy="487363"/>
            </a:xfrm>
            <a:custGeom>
              <a:avLst/>
              <a:gdLst>
                <a:gd name="T0" fmla="*/ 214 w 268"/>
                <a:gd name="T1" fmla="*/ 207 h 255"/>
                <a:gd name="T2" fmla="*/ 207 w 268"/>
                <a:gd name="T3" fmla="*/ 211 h 255"/>
                <a:gd name="T4" fmla="*/ 183 w 268"/>
                <a:gd name="T5" fmla="*/ 217 h 255"/>
                <a:gd name="T6" fmla="*/ 150 w 268"/>
                <a:gd name="T7" fmla="*/ 193 h 255"/>
                <a:gd name="T8" fmla="*/ 191 w 268"/>
                <a:gd name="T9" fmla="*/ 193 h 255"/>
                <a:gd name="T10" fmla="*/ 21 w 268"/>
                <a:gd name="T11" fmla="*/ 0 h 255"/>
                <a:gd name="T12" fmla="*/ 1 w 268"/>
                <a:gd name="T13" fmla="*/ 16 h 255"/>
                <a:gd name="T14" fmla="*/ 0 w 268"/>
                <a:gd name="T15" fmla="*/ 15 h 255"/>
                <a:gd name="T16" fmla="*/ 0 w 268"/>
                <a:gd name="T17" fmla="*/ 15 h 255"/>
                <a:gd name="T18" fmla="*/ 204 w 268"/>
                <a:gd name="T19" fmla="*/ 230 h 255"/>
                <a:gd name="T20" fmla="*/ 268 w 268"/>
                <a:gd name="T21" fmla="*/ 233 h 255"/>
                <a:gd name="T22" fmla="*/ 216 w 268"/>
                <a:gd name="T23" fmla="*/ 207 h 255"/>
                <a:gd name="T24" fmla="*/ 214 w 268"/>
                <a:gd name="T25" fmla="*/ 207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8" h="255">
                  <a:moveTo>
                    <a:pt x="214" y="207"/>
                  </a:moveTo>
                  <a:cubicBezTo>
                    <a:pt x="212" y="208"/>
                    <a:pt x="210" y="210"/>
                    <a:pt x="207" y="211"/>
                  </a:cubicBezTo>
                  <a:cubicBezTo>
                    <a:pt x="200" y="214"/>
                    <a:pt x="192" y="216"/>
                    <a:pt x="183" y="217"/>
                  </a:cubicBezTo>
                  <a:cubicBezTo>
                    <a:pt x="172" y="209"/>
                    <a:pt x="161" y="201"/>
                    <a:pt x="150" y="193"/>
                  </a:cubicBezTo>
                  <a:cubicBezTo>
                    <a:pt x="167" y="196"/>
                    <a:pt x="181" y="196"/>
                    <a:pt x="191" y="193"/>
                  </a:cubicBezTo>
                  <a:cubicBezTo>
                    <a:pt x="117" y="145"/>
                    <a:pt x="64" y="70"/>
                    <a:pt x="21" y="0"/>
                  </a:cubicBezTo>
                  <a:cubicBezTo>
                    <a:pt x="11" y="0"/>
                    <a:pt x="4" y="6"/>
                    <a:pt x="1" y="1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7" y="103"/>
                    <a:pt x="123" y="180"/>
                    <a:pt x="204" y="230"/>
                  </a:cubicBezTo>
                  <a:cubicBezTo>
                    <a:pt x="244" y="255"/>
                    <a:pt x="261" y="250"/>
                    <a:pt x="268" y="233"/>
                  </a:cubicBezTo>
                  <a:cubicBezTo>
                    <a:pt x="254" y="227"/>
                    <a:pt x="237" y="219"/>
                    <a:pt x="216" y="207"/>
                  </a:cubicBezTo>
                  <a:cubicBezTo>
                    <a:pt x="215" y="207"/>
                    <a:pt x="215" y="207"/>
                    <a:pt x="214" y="207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7" name="î$ḷîde"/>
            <p:cNvSpPr/>
            <p:nvPr>
              <p:custDataLst>
                <p:tags r:id="rId125"/>
              </p:custDataLst>
            </p:nvPr>
          </p:nvSpPr>
          <p:spPr bwMode="auto">
            <a:xfrm>
              <a:off x="5826126" y="2125663"/>
              <a:ext cx="338138" cy="339725"/>
            </a:xfrm>
            <a:prstGeom prst="ellipse">
              <a:avLst/>
            </a:pr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8" name="ïśļíďè"/>
            <p:cNvSpPr/>
            <p:nvPr>
              <p:custDataLst>
                <p:tags r:id="rId126"/>
              </p:custDataLst>
            </p:nvPr>
          </p:nvSpPr>
          <p:spPr bwMode="auto">
            <a:xfrm>
              <a:off x="5894388" y="2195513"/>
              <a:ext cx="200025" cy="201613"/>
            </a:xfrm>
            <a:prstGeom prst="ellipse">
              <a:avLst/>
            </a:pr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9" name="îSļïḋe"/>
            <p:cNvSpPr/>
            <p:nvPr>
              <p:custDataLst>
                <p:tags r:id="rId127"/>
              </p:custDataLst>
            </p:nvPr>
          </p:nvSpPr>
          <p:spPr bwMode="auto">
            <a:xfrm>
              <a:off x="5176838" y="4970463"/>
              <a:ext cx="122238" cy="46038"/>
            </a:xfrm>
            <a:custGeom>
              <a:avLst/>
              <a:gdLst>
                <a:gd name="T0" fmla="*/ 57 w 64"/>
                <a:gd name="T1" fmla="*/ 18 h 24"/>
                <a:gd name="T2" fmla="*/ 64 w 64"/>
                <a:gd name="T3" fmla="*/ 14 h 24"/>
                <a:gd name="T4" fmla="*/ 41 w 64"/>
                <a:gd name="T5" fmla="*/ 0 h 24"/>
                <a:gd name="T6" fmla="*/ 0 w 64"/>
                <a:gd name="T7" fmla="*/ 0 h 24"/>
                <a:gd name="T8" fmla="*/ 33 w 64"/>
                <a:gd name="T9" fmla="*/ 24 h 24"/>
                <a:gd name="T10" fmla="*/ 57 w 64"/>
                <a:gd name="T11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24">
                  <a:moveTo>
                    <a:pt x="57" y="18"/>
                  </a:moveTo>
                  <a:cubicBezTo>
                    <a:pt x="60" y="17"/>
                    <a:pt x="62" y="15"/>
                    <a:pt x="64" y="14"/>
                  </a:cubicBezTo>
                  <a:cubicBezTo>
                    <a:pt x="57" y="10"/>
                    <a:pt x="49" y="5"/>
                    <a:pt x="41" y="0"/>
                  </a:cubicBezTo>
                  <a:cubicBezTo>
                    <a:pt x="31" y="3"/>
                    <a:pt x="17" y="3"/>
                    <a:pt x="0" y="0"/>
                  </a:cubicBezTo>
                  <a:cubicBezTo>
                    <a:pt x="11" y="8"/>
                    <a:pt x="22" y="16"/>
                    <a:pt x="33" y="24"/>
                  </a:cubicBezTo>
                  <a:cubicBezTo>
                    <a:pt x="42" y="23"/>
                    <a:pt x="50" y="21"/>
                    <a:pt x="57" y="18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0" name="ïśḷiḓé"/>
            <p:cNvSpPr/>
            <p:nvPr>
              <p:custDataLst>
                <p:tags r:id="rId128"/>
              </p:custDataLst>
            </p:nvPr>
          </p:nvSpPr>
          <p:spPr bwMode="auto">
            <a:xfrm>
              <a:off x="5038726" y="2386013"/>
              <a:ext cx="2092325" cy="620713"/>
            </a:xfrm>
            <a:custGeom>
              <a:avLst/>
              <a:gdLst>
                <a:gd name="T0" fmla="*/ 251 w 1095"/>
                <a:gd name="T1" fmla="*/ 278 h 325"/>
                <a:gd name="T2" fmla="*/ 190 w 1095"/>
                <a:gd name="T3" fmla="*/ 278 h 325"/>
                <a:gd name="T4" fmla="*/ 175 w 1095"/>
                <a:gd name="T5" fmla="*/ 276 h 325"/>
                <a:gd name="T6" fmla="*/ 139 w 1095"/>
                <a:gd name="T7" fmla="*/ 264 h 325"/>
                <a:gd name="T8" fmla="*/ 104 w 1095"/>
                <a:gd name="T9" fmla="*/ 246 h 325"/>
                <a:gd name="T10" fmla="*/ 96 w 1095"/>
                <a:gd name="T11" fmla="*/ 241 h 325"/>
                <a:gd name="T12" fmla="*/ 83 w 1095"/>
                <a:gd name="T13" fmla="*/ 232 h 325"/>
                <a:gd name="T14" fmla="*/ 11 w 1095"/>
                <a:gd name="T15" fmla="*/ 168 h 325"/>
                <a:gd name="T16" fmla="*/ 7 w 1095"/>
                <a:gd name="T17" fmla="*/ 166 h 325"/>
                <a:gd name="T18" fmla="*/ 70 w 1095"/>
                <a:gd name="T19" fmla="*/ 265 h 325"/>
                <a:gd name="T20" fmla="*/ 86 w 1095"/>
                <a:gd name="T21" fmla="*/ 279 h 325"/>
                <a:gd name="T22" fmla="*/ 94 w 1095"/>
                <a:gd name="T23" fmla="*/ 284 h 325"/>
                <a:gd name="T24" fmla="*/ 117 w 1095"/>
                <a:gd name="T25" fmla="*/ 298 h 325"/>
                <a:gd name="T26" fmla="*/ 175 w 1095"/>
                <a:gd name="T27" fmla="*/ 320 h 325"/>
                <a:gd name="T28" fmla="*/ 181 w 1095"/>
                <a:gd name="T29" fmla="*/ 321 h 325"/>
                <a:gd name="T30" fmla="*/ 248 w 1095"/>
                <a:gd name="T31" fmla="*/ 322 h 325"/>
                <a:gd name="T32" fmla="*/ 250 w 1095"/>
                <a:gd name="T33" fmla="*/ 322 h 325"/>
                <a:gd name="T34" fmla="*/ 263 w 1095"/>
                <a:gd name="T35" fmla="*/ 320 h 325"/>
                <a:gd name="T36" fmla="*/ 310 w 1095"/>
                <a:gd name="T37" fmla="*/ 310 h 325"/>
                <a:gd name="T38" fmla="*/ 344 w 1095"/>
                <a:gd name="T39" fmla="*/ 300 h 325"/>
                <a:gd name="T40" fmla="*/ 353 w 1095"/>
                <a:gd name="T41" fmla="*/ 297 h 325"/>
                <a:gd name="T42" fmla="*/ 442 w 1095"/>
                <a:gd name="T43" fmla="*/ 261 h 325"/>
                <a:gd name="T44" fmla="*/ 450 w 1095"/>
                <a:gd name="T45" fmla="*/ 257 h 325"/>
                <a:gd name="T46" fmla="*/ 602 w 1095"/>
                <a:gd name="T47" fmla="*/ 179 h 325"/>
                <a:gd name="T48" fmla="*/ 637 w 1095"/>
                <a:gd name="T49" fmla="*/ 161 h 325"/>
                <a:gd name="T50" fmla="*/ 885 w 1095"/>
                <a:gd name="T51" fmla="*/ 160 h 325"/>
                <a:gd name="T52" fmla="*/ 901 w 1095"/>
                <a:gd name="T53" fmla="*/ 164 h 325"/>
                <a:gd name="T54" fmla="*/ 945 w 1095"/>
                <a:gd name="T55" fmla="*/ 173 h 325"/>
                <a:gd name="T56" fmla="*/ 947 w 1095"/>
                <a:gd name="T57" fmla="*/ 174 h 325"/>
                <a:gd name="T58" fmla="*/ 1085 w 1095"/>
                <a:gd name="T59" fmla="*/ 94 h 325"/>
                <a:gd name="T60" fmla="*/ 1092 w 1095"/>
                <a:gd name="T61" fmla="*/ 0 h 325"/>
                <a:gd name="T62" fmla="*/ 1085 w 1095"/>
                <a:gd name="T63" fmla="*/ 50 h 325"/>
                <a:gd name="T64" fmla="*/ 934 w 1095"/>
                <a:gd name="T65" fmla="*/ 127 h 325"/>
                <a:gd name="T66" fmla="*/ 918 w 1095"/>
                <a:gd name="T67" fmla="*/ 124 h 325"/>
                <a:gd name="T68" fmla="*/ 907 w 1095"/>
                <a:gd name="T69" fmla="*/ 122 h 325"/>
                <a:gd name="T70" fmla="*/ 885 w 1095"/>
                <a:gd name="T71" fmla="*/ 116 h 325"/>
                <a:gd name="T72" fmla="*/ 852 w 1095"/>
                <a:gd name="T73" fmla="*/ 108 h 325"/>
                <a:gd name="T74" fmla="*/ 610 w 1095"/>
                <a:gd name="T75" fmla="*/ 130 h 325"/>
                <a:gd name="T76" fmla="*/ 602 w 1095"/>
                <a:gd name="T77" fmla="*/ 135 h 325"/>
                <a:gd name="T78" fmla="*/ 564 w 1095"/>
                <a:gd name="T79" fmla="*/ 156 h 325"/>
                <a:gd name="T80" fmla="*/ 480 w 1095"/>
                <a:gd name="T81" fmla="*/ 200 h 325"/>
                <a:gd name="T82" fmla="*/ 426 w 1095"/>
                <a:gd name="T83" fmla="*/ 224 h 325"/>
                <a:gd name="T84" fmla="*/ 378 w 1095"/>
                <a:gd name="T85" fmla="*/ 244 h 325"/>
                <a:gd name="T86" fmla="*/ 317 w 1095"/>
                <a:gd name="T87" fmla="*/ 264 h 325"/>
                <a:gd name="T88" fmla="*/ 295 w 1095"/>
                <a:gd name="T89" fmla="*/ 270 h 325"/>
                <a:gd name="T90" fmla="*/ 266 w 1095"/>
                <a:gd name="T91" fmla="*/ 275 h 325"/>
                <a:gd name="T92" fmla="*/ 260 w 1095"/>
                <a:gd name="T93" fmla="*/ 277 h 325"/>
                <a:gd name="T94" fmla="*/ 251 w 1095"/>
                <a:gd name="T95" fmla="*/ 27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95" h="325">
                  <a:moveTo>
                    <a:pt x="251" y="278"/>
                  </a:moveTo>
                  <a:cubicBezTo>
                    <a:pt x="230" y="280"/>
                    <a:pt x="209" y="281"/>
                    <a:pt x="190" y="278"/>
                  </a:cubicBezTo>
                  <a:cubicBezTo>
                    <a:pt x="185" y="278"/>
                    <a:pt x="180" y="277"/>
                    <a:pt x="175" y="276"/>
                  </a:cubicBezTo>
                  <a:cubicBezTo>
                    <a:pt x="163" y="273"/>
                    <a:pt x="151" y="269"/>
                    <a:pt x="139" y="264"/>
                  </a:cubicBezTo>
                  <a:cubicBezTo>
                    <a:pt x="127" y="259"/>
                    <a:pt x="116" y="253"/>
                    <a:pt x="104" y="246"/>
                  </a:cubicBezTo>
                  <a:cubicBezTo>
                    <a:pt x="101" y="244"/>
                    <a:pt x="99" y="243"/>
                    <a:pt x="96" y="241"/>
                  </a:cubicBezTo>
                  <a:cubicBezTo>
                    <a:pt x="91" y="238"/>
                    <a:pt x="87" y="235"/>
                    <a:pt x="83" y="232"/>
                  </a:cubicBezTo>
                  <a:cubicBezTo>
                    <a:pt x="55" y="213"/>
                    <a:pt x="31" y="190"/>
                    <a:pt x="11" y="168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0" y="162"/>
                    <a:pt x="17" y="218"/>
                    <a:pt x="70" y="265"/>
                  </a:cubicBezTo>
                  <a:cubicBezTo>
                    <a:pt x="75" y="270"/>
                    <a:pt x="80" y="274"/>
                    <a:pt x="86" y="279"/>
                  </a:cubicBezTo>
                  <a:cubicBezTo>
                    <a:pt x="89" y="280"/>
                    <a:pt x="91" y="282"/>
                    <a:pt x="94" y="284"/>
                  </a:cubicBezTo>
                  <a:cubicBezTo>
                    <a:pt x="101" y="289"/>
                    <a:pt x="108" y="293"/>
                    <a:pt x="117" y="298"/>
                  </a:cubicBezTo>
                  <a:cubicBezTo>
                    <a:pt x="134" y="307"/>
                    <a:pt x="153" y="314"/>
                    <a:pt x="175" y="320"/>
                  </a:cubicBezTo>
                  <a:cubicBezTo>
                    <a:pt x="177" y="320"/>
                    <a:pt x="179" y="320"/>
                    <a:pt x="181" y="321"/>
                  </a:cubicBezTo>
                  <a:cubicBezTo>
                    <a:pt x="202" y="325"/>
                    <a:pt x="224" y="325"/>
                    <a:pt x="248" y="322"/>
                  </a:cubicBezTo>
                  <a:cubicBezTo>
                    <a:pt x="249" y="322"/>
                    <a:pt x="250" y="322"/>
                    <a:pt x="250" y="322"/>
                  </a:cubicBezTo>
                  <a:cubicBezTo>
                    <a:pt x="254" y="321"/>
                    <a:pt x="259" y="321"/>
                    <a:pt x="263" y="320"/>
                  </a:cubicBezTo>
                  <a:cubicBezTo>
                    <a:pt x="278" y="318"/>
                    <a:pt x="294" y="314"/>
                    <a:pt x="310" y="310"/>
                  </a:cubicBezTo>
                  <a:cubicBezTo>
                    <a:pt x="321" y="307"/>
                    <a:pt x="333" y="303"/>
                    <a:pt x="344" y="300"/>
                  </a:cubicBezTo>
                  <a:cubicBezTo>
                    <a:pt x="347" y="299"/>
                    <a:pt x="350" y="298"/>
                    <a:pt x="353" y="297"/>
                  </a:cubicBezTo>
                  <a:cubicBezTo>
                    <a:pt x="383" y="286"/>
                    <a:pt x="413" y="274"/>
                    <a:pt x="442" y="261"/>
                  </a:cubicBezTo>
                  <a:cubicBezTo>
                    <a:pt x="444" y="260"/>
                    <a:pt x="447" y="259"/>
                    <a:pt x="450" y="257"/>
                  </a:cubicBezTo>
                  <a:cubicBezTo>
                    <a:pt x="512" y="229"/>
                    <a:pt x="568" y="198"/>
                    <a:pt x="602" y="179"/>
                  </a:cubicBezTo>
                  <a:cubicBezTo>
                    <a:pt x="614" y="172"/>
                    <a:pt x="626" y="166"/>
                    <a:pt x="637" y="161"/>
                  </a:cubicBezTo>
                  <a:cubicBezTo>
                    <a:pt x="711" y="127"/>
                    <a:pt x="771" y="131"/>
                    <a:pt x="885" y="160"/>
                  </a:cubicBezTo>
                  <a:cubicBezTo>
                    <a:pt x="890" y="161"/>
                    <a:pt x="896" y="163"/>
                    <a:pt x="901" y="164"/>
                  </a:cubicBezTo>
                  <a:cubicBezTo>
                    <a:pt x="916" y="168"/>
                    <a:pt x="931" y="171"/>
                    <a:pt x="945" y="173"/>
                  </a:cubicBezTo>
                  <a:cubicBezTo>
                    <a:pt x="945" y="173"/>
                    <a:pt x="946" y="173"/>
                    <a:pt x="947" y="174"/>
                  </a:cubicBezTo>
                  <a:cubicBezTo>
                    <a:pt x="1011" y="184"/>
                    <a:pt x="1058" y="173"/>
                    <a:pt x="1085" y="94"/>
                  </a:cubicBezTo>
                  <a:cubicBezTo>
                    <a:pt x="1092" y="74"/>
                    <a:pt x="1095" y="14"/>
                    <a:pt x="1092" y="0"/>
                  </a:cubicBezTo>
                  <a:cubicBezTo>
                    <a:pt x="1091" y="19"/>
                    <a:pt x="1088" y="40"/>
                    <a:pt x="1085" y="50"/>
                  </a:cubicBezTo>
                  <a:cubicBezTo>
                    <a:pt x="1056" y="134"/>
                    <a:pt x="1005" y="141"/>
                    <a:pt x="934" y="127"/>
                  </a:cubicBezTo>
                  <a:cubicBezTo>
                    <a:pt x="929" y="126"/>
                    <a:pt x="923" y="125"/>
                    <a:pt x="918" y="124"/>
                  </a:cubicBezTo>
                  <a:cubicBezTo>
                    <a:pt x="915" y="123"/>
                    <a:pt x="911" y="122"/>
                    <a:pt x="907" y="122"/>
                  </a:cubicBezTo>
                  <a:cubicBezTo>
                    <a:pt x="900" y="120"/>
                    <a:pt x="892" y="118"/>
                    <a:pt x="885" y="116"/>
                  </a:cubicBezTo>
                  <a:cubicBezTo>
                    <a:pt x="873" y="113"/>
                    <a:pt x="862" y="110"/>
                    <a:pt x="852" y="108"/>
                  </a:cubicBezTo>
                  <a:cubicBezTo>
                    <a:pt x="747" y="84"/>
                    <a:pt x="690" y="87"/>
                    <a:pt x="610" y="130"/>
                  </a:cubicBezTo>
                  <a:cubicBezTo>
                    <a:pt x="607" y="132"/>
                    <a:pt x="605" y="133"/>
                    <a:pt x="602" y="135"/>
                  </a:cubicBezTo>
                  <a:cubicBezTo>
                    <a:pt x="591" y="141"/>
                    <a:pt x="578" y="148"/>
                    <a:pt x="564" y="156"/>
                  </a:cubicBezTo>
                  <a:cubicBezTo>
                    <a:pt x="540" y="169"/>
                    <a:pt x="511" y="184"/>
                    <a:pt x="480" y="200"/>
                  </a:cubicBezTo>
                  <a:cubicBezTo>
                    <a:pt x="462" y="208"/>
                    <a:pt x="444" y="216"/>
                    <a:pt x="426" y="224"/>
                  </a:cubicBezTo>
                  <a:cubicBezTo>
                    <a:pt x="410" y="231"/>
                    <a:pt x="394" y="238"/>
                    <a:pt x="378" y="244"/>
                  </a:cubicBezTo>
                  <a:cubicBezTo>
                    <a:pt x="357" y="252"/>
                    <a:pt x="337" y="258"/>
                    <a:pt x="317" y="264"/>
                  </a:cubicBezTo>
                  <a:cubicBezTo>
                    <a:pt x="310" y="266"/>
                    <a:pt x="302" y="268"/>
                    <a:pt x="295" y="270"/>
                  </a:cubicBezTo>
                  <a:cubicBezTo>
                    <a:pt x="286" y="272"/>
                    <a:pt x="276" y="274"/>
                    <a:pt x="266" y="275"/>
                  </a:cubicBezTo>
                  <a:cubicBezTo>
                    <a:pt x="264" y="276"/>
                    <a:pt x="262" y="276"/>
                    <a:pt x="260" y="277"/>
                  </a:cubicBezTo>
                  <a:cubicBezTo>
                    <a:pt x="257" y="277"/>
                    <a:pt x="254" y="277"/>
                    <a:pt x="251" y="278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1" name="ïśḷîďé"/>
            <p:cNvSpPr/>
            <p:nvPr>
              <p:custDataLst>
                <p:tags r:id="rId129"/>
              </p:custDataLst>
            </p:nvPr>
          </p:nvSpPr>
          <p:spPr bwMode="auto">
            <a:xfrm>
              <a:off x="6737351" y="2066925"/>
              <a:ext cx="215900" cy="220663"/>
            </a:xfrm>
            <a:custGeom>
              <a:avLst/>
              <a:gdLst>
                <a:gd name="T0" fmla="*/ 55 w 113"/>
                <a:gd name="T1" fmla="*/ 0 h 116"/>
                <a:gd name="T2" fmla="*/ 113 w 113"/>
                <a:gd name="T3" fmla="*/ 58 h 116"/>
                <a:gd name="T4" fmla="*/ 55 w 113"/>
                <a:gd name="T5" fmla="*/ 116 h 116"/>
                <a:gd name="T6" fmla="*/ 2 w 113"/>
                <a:gd name="T7" fmla="*/ 81 h 116"/>
                <a:gd name="T8" fmla="*/ 0 w 113"/>
                <a:gd name="T9" fmla="*/ 39 h 116"/>
                <a:gd name="T10" fmla="*/ 55 w 113"/>
                <a:gd name="T1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" h="116">
                  <a:moveTo>
                    <a:pt x="55" y="0"/>
                  </a:moveTo>
                  <a:cubicBezTo>
                    <a:pt x="87" y="0"/>
                    <a:pt x="113" y="26"/>
                    <a:pt x="113" y="58"/>
                  </a:cubicBezTo>
                  <a:cubicBezTo>
                    <a:pt x="113" y="90"/>
                    <a:pt x="87" y="116"/>
                    <a:pt x="55" y="116"/>
                  </a:cubicBezTo>
                  <a:cubicBezTo>
                    <a:pt x="31" y="116"/>
                    <a:pt x="11" y="102"/>
                    <a:pt x="2" y="81"/>
                  </a:cubicBezTo>
                  <a:cubicBezTo>
                    <a:pt x="0" y="68"/>
                    <a:pt x="0" y="54"/>
                    <a:pt x="0" y="39"/>
                  </a:cubicBezTo>
                  <a:cubicBezTo>
                    <a:pt x="8" y="17"/>
                    <a:pt x="29" y="0"/>
                    <a:pt x="55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2" name="ïŝ1ïḑé"/>
            <p:cNvSpPr/>
            <p:nvPr>
              <p:custDataLst>
                <p:tags r:id="rId130"/>
              </p:custDataLst>
            </p:nvPr>
          </p:nvSpPr>
          <p:spPr bwMode="auto">
            <a:xfrm>
              <a:off x="6680201" y="1633538"/>
              <a:ext cx="354013" cy="698500"/>
            </a:xfrm>
            <a:custGeom>
              <a:avLst/>
              <a:gdLst>
                <a:gd name="T0" fmla="*/ 184 w 185"/>
                <a:gd name="T1" fmla="*/ 0 h 366"/>
                <a:gd name="T2" fmla="*/ 183 w 185"/>
                <a:gd name="T3" fmla="*/ 37 h 366"/>
                <a:gd name="T4" fmla="*/ 175 w 185"/>
                <a:gd name="T5" fmla="*/ 49 h 366"/>
                <a:gd name="T6" fmla="*/ 51 w 185"/>
                <a:gd name="T7" fmla="*/ 194 h 366"/>
                <a:gd name="T8" fmla="*/ 39 w 185"/>
                <a:gd name="T9" fmla="*/ 235 h 366"/>
                <a:gd name="T10" fmla="*/ 114 w 185"/>
                <a:gd name="T11" fmla="*/ 358 h 366"/>
                <a:gd name="T12" fmla="*/ 42 w 185"/>
                <a:gd name="T13" fmla="*/ 330 h 366"/>
                <a:gd name="T14" fmla="*/ 14 w 185"/>
                <a:gd name="T15" fmla="*/ 210 h 366"/>
                <a:gd name="T16" fmla="*/ 97 w 185"/>
                <a:gd name="T17" fmla="*/ 56 h 366"/>
                <a:gd name="T18" fmla="*/ 184 w 185"/>
                <a:gd name="T19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5" h="366">
                  <a:moveTo>
                    <a:pt x="184" y="0"/>
                  </a:moveTo>
                  <a:cubicBezTo>
                    <a:pt x="185" y="13"/>
                    <a:pt x="185" y="26"/>
                    <a:pt x="183" y="37"/>
                  </a:cubicBezTo>
                  <a:cubicBezTo>
                    <a:pt x="181" y="50"/>
                    <a:pt x="175" y="49"/>
                    <a:pt x="175" y="49"/>
                  </a:cubicBezTo>
                  <a:cubicBezTo>
                    <a:pt x="175" y="49"/>
                    <a:pt x="77" y="98"/>
                    <a:pt x="51" y="194"/>
                  </a:cubicBezTo>
                  <a:cubicBezTo>
                    <a:pt x="39" y="235"/>
                    <a:pt x="39" y="235"/>
                    <a:pt x="39" y="235"/>
                  </a:cubicBezTo>
                  <a:cubicBezTo>
                    <a:pt x="23" y="292"/>
                    <a:pt x="30" y="333"/>
                    <a:pt x="114" y="358"/>
                  </a:cubicBezTo>
                  <a:cubicBezTo>
                    <a:pt x="140" y="366"/>
                    <a:pt x="63" y="342"/>
                    <a:pt x="42" y="330"/>
                  </a:cubicBezTo>
                  <a:cubicBezTo>
                    <a:pt x="16" y="315"/>
                    <a:pt x="0" y="286"/>
                    <a:pt x="14" y="210"/>
                  </a:cubicBezTo>
                  <a:cubicBezTo>
                    <a:pt x="24" y="157"/>
                    <a:pt x="57" y="96"/>
                    <a:pt x="97" y="56"/>
                  </a:cubicBezTo>
                  <a:cubicBezTo>
                    <a:pt x="126" y="28"/>
                    <a:pt x="158" y="11"/>
                    <a:pt x="184" y="0"/>
                  </a:cubicBez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3" name="islïḍê"/>
            <p:cNvSpPr/>
            <p:nvPr>
              <p:custDataLst>
                <p:tags r:id="rId131"/>
              </p:custDataLst>
            </p:nvPr>
          </p:nvSpPr>
          <p:spPr bwMode="auto">
            <a:xfrm>
              <a:off x="5568951" y="2068513"/>
              <a:ext cx="128588" cy="115888"/>
            </a:xfrm>
            <a:custGeom>
              <a:avLst/>
              <a:gdLst>
                <a:gd name="T0" fmla="*/ 30 w 67"/>
                <a:gd name="T1" fmla="*/ 0 h 61"/>
                <a:gd name="T2" fmla="*/ 0 w 67"/>
                <a:gd name="T3" fmla="*/ 31 h 61"/>
                <a:gd name="T4" fmla="*/ 30 w 67"/>
                <a:gd name="T5" fmla="*/ 61 h 61"/>
                <a:gd name="T6" fmla="*/ 51 w 67"/>
                <a:gd name="T7" fmla="*/ 53 h 61"/>
                <a:gd name="T8" fmla="*/ 30 w 67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1">
                  <a:moveTo>
                    <a:pt x="30" y="0"/>
                  </a:moveTo>
                  <a:cubicBezTo>
                    <a:pt x="13" y="0"/>
                    <a:pt x="0" y="14"/>
                    <a:pt x="0" y="31"/>
                  </a:cubicBezTo>
                  <a:cubicBezTo>
                    <a:pt x="0" y="48"/>
                    <a:pt x="13" y="61"/>
                    <a:pt x="30" y="61"/>
                  </a:cubicBezTo>
                  <a:cubicBezTo>
                    <a:pt x="38" y="61"/>
                    <a:pt x="46" y="58"/>
                    <a:pt x="51" y="53"/>
                  </a:cubicBezTo>
                  <a:cubicBezTo>
                    <a:pt x="67" y="37"/>
                    <a:pt x="62" y="0"/>
                    <a:pt x="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4" name="íṩḷîdê"/>
            <p:cNvSpPr/>
            <p:nvPr>
              <p:custDataLst>
                <p:tags r:id="rId132"/>
              </p:custDataLst>
            </p:nvPr>
          </p:nvSpPr>
          <p:spPr bwMode="auto">
            <a:xfrm>
              <a:off x="6418263" y="2066925"/>
              <a:ext cx="303213" cy="298450"/>
            </a:xfrm>
            <a:prstGeom prst="ellipse">
              <a:avLst/>
            </a:pr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5" name="íṧlîḋé"/>
            <p:cNvSpPr/>
            <p:nvPr>
              <p:custDataLst>
                <p:tags r:id="rId133"/>
              </p:custDataLst>
            </p:nvPr>
          </p:nvSpPr>
          <p:spPr bwMode="auto">
            <a:xfrm>
              <a:off x="6746876" y="2076450"/>
              <a:ext cx="101600" cy="92075"/>
            </a:xfrm>
            <a:custGeom>
              <a:avLst/>
              <a:gdLst>
                <a:gd name="T0" fmla="*/ 23 w 53"/>
                <a:gd name="T1" fmla="*/ 0 h 48"/>
                <a:gd name="T2" fmla="*/ 0 w 53"/>
                <a:gd name="T3" fmla="*/ 24 h 48"/>
                <a:gd name="T4" fmla="*/ 23 w 53"/>
                <a:gd name="T5" fmla="*/ 48 h 48"/>
                <a:gd name="T6" fmla="*/ 40 w 53"/>
                <a:gd name="T7" fmla="*/ 41 h 48"/>
                <a:gd name="T8" fmla="*/ 23 w 53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48">
                  <a:moveTo>
                    <a:pt x="23" y="0"/>
                  </a:moveTo>
                  <a:cubicBezTo>
                    <a:pt x="10" y="0"/>
                    <a:pt x="0" y="10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ubicBezTo>
                    <a:pt x="30" y="48"/>
                    <a:pt x="36" y="45"/>
                    <a:pt x="40" y="41"/>
                  </a:cubicBezTo>
                  <a:cubicBezTo>
                    <a:pt x="53" y="29"/>
                    <a:pt x="48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6" name="iṡľiḓê"/>
            <p:cNvSpPr/>
            <p:nvPr>
              <p:custDataLst>
                <p:tags r:id="rId134"/>
              </p:custDataLst>
            </p:nvPr>
          </p:nvSpPr>
          <p:spPr bwMode="auto">
            <a:xfrm>
              <a:off x="6478588" y="2127250"/>
              <a:ext cx="180975" cy="176213"/>
            </a:xfrm>
            <a:prstGeom prst="ellipse">
              <a:avLst/>
            </a:pr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7" name="íslïḍe"/>
            <p:cNvSpPr/>
            <p:nvPr>
              <p:custDataLst>
                <p:tags r:id="rId135"/>
              </p:custDataLst>
            </p:nvPr>
          </p:nvSpPr>
          <p:spPr bwMode="auto">
            <a:xfrm>
              <a:off x="6102351" y="2101850"/>
              <a:ext cx="427038" cy="292100"/>
            </a:xfrm>
            <a:custGeom>
              <a:avLst/>
              <a:gdLst>
                <a:gd name="T0" fmla="*/ 3 w 223"/>
                <a:gd name="T1" fmla="*/ 85 h 153"/>
                <a:gd name="T2" fmla="*/ 117 w 223"/>
                <a:gd name="T3" fmla="*/ 150 h 153"/>
                <a:gd name="T4" fmla="*/ 220 w 223"/>
                <a:gd name="T5" fmla="*/ 59 h 153"/>
                <a:gd name="T6" fmla="*/ 74 w 223"/>
                <a:gd name="T7" fmla="*/ 19 h 153"/>
                <a:gd name="T8" fmla="*/ 3 w 223"/>
                <a:gd name="T9" fmla="*/ 8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" h="153">
                  <a:moveTo>
                    <a:pt x="3" y="85"/>
                  </a:moveTo>
                  <a:cubicBezTo>
                    <a:pt x="5" y="122"/>
                    <a:pt x="59" y="153"/>
                    <a:pt x="117" y="150"/>
                  </a:cubicBezTo>
                  <a:cubicBezTo>
                    <a:pt x="174" y="146"/>
                    <a:pt x="223" y="103"/>
                    <a:pt x="220" y="59"/>
                  </a:cubicBezTo>
                  <a:cubicBezTo>
                    <a:pt x="217" y="8"/>
                    <a:pt x="136" y="0"/>
                    <a:pt x="74" y="19"/>
                  </a:cubicBezTo>
                  <a:cubicBezTo>
                    <a:pt x="33" y="31"/>
                    <a:pt x="0" y="48"/>
                    <a:pt x="3" y="85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8" name="íšļïḓe"/>
            <p:cNvSpPr/>
            <p:nvPr>
              <p:custDataLst>
                <p:tags r:id="rId136"/>
              </p:custDataLst>
            </p:nvPr>
          </p:nvSpPr>
          <p:spPr bwMode="auto">
            <a:xfrm>
              <a:off x="6116638" y="2135188"/>
              <a:ext cx="414338" cy="123825"/>
            </a:xfrm>
            <a:custGeom>
              <a:avLst/>
              <a:gdLst>
                <a:gd name="T0" fmla="*/ 43 w 217"/>
                <a:gd name="T1" fmla="*/ 64 h 65"/>
                <a:gd name="T2" fmla="*/ 189 w 217"/>
                <a:gd name="T3" fmla="*/ 40 h 65"/>
                <a:gd name="T4" fmla="*/ 153 w 217"/>
                <a:gd name="T5" fmla="*/ 5 h 65"/>
                <a:gd name="T6" fmla="*/ 48 w 217"/>
                <a:gd name="T7" fmla="*/ 22 h 65"/>
                <a:gd name="T8" fmla="*/ 43 w 217"/>
                <a:gd name="T9" fmla="*/ 6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65">
                  <a:moveTo>
                    <a:pt x="43" y="64"/>
                  </a:moveTo>
                  <a:cubicBezTo>
                    <a:pt x="96" y="63"/>
                    <a:pt x="165" y="52"/>
                    <a:pt x="189" y="40"/>
                  </a:cubicBezTo>
                  <a:cubicBezTo>
                    <a:pt x="217" y="25"/>
                    <a:pt x="167" y="7"/>
                    <a:pt x="153" y="5"/>
                  </a:cubicBezTo>
                  <a:cubicBezTo>
                    <a:pt x="120" y="0"/>
                    <a:pt x="75" y="6"/>
                    <a:pt x="48" y="22"/>
                  </a:cubicBezTo>
                  <a:cubicBezTo>
                    <a:pt x="17" y="41"/>
                    <a:pt x="0" y="65"/>
                    <a:pt x="43" y="64"/>
                  </a:cubicBezTo>
                  <a:close/>
                </a:path>
              </a:pathLst>
            </a:custGeom>
            <a:solidFill>
              <a:srgbClr val="7B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9" name="ïSḷïḓe"/>
            <p:cNvSpPr/>
            <p:nvPr>
              <p:custDataLst>
                <p:tags r:id="rId137"/>
              </p:custDataLst>
            </p:nvPr>
          </p:nvSpPr>
          <p:spPr bwMode="auto">
            <a:xfrm>
              <a:off x="4479926" y="4773613"/>
              <a:ext cx="381000" cy="452438"/>
            </a:xfrm>
            <a:custGeom>
              <a:avLst/>
              <a:gdLst>
                <a:gd name="T0" fmla="*/ 145 w 199"/>
                <a:gd name="T1" fmla="*/ 0 h 237"/>
                <a:gd name="T2" fmla="*/ 93 w 199"/>
                <a:gd name="T3" fmla="*/ 237 h 237"/>
                <a:gd name="T4" fmla="*/ 179 w 199"/>
                <a:gd name="T5" fmla="*/ 187 h 237"/>
                <a:gd name="T6" fmla="*/ 199 w 199"/>
                <a:gd name="T7" fmla="*/ 39 h 237"/>
                <a:gd name="T8" fmla="*/ 149 w 199"/>
                <a:gd name="T9" fmla="*/ 3 h 237"/>
                <a:gd name="T10" fmla="*/ 145 w 199"/>
                <a:gd name="T1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237">
                  <a:moveTo>
                    <a:pt x="145" y="0"/>
                  </a:moveTo>
                  <a:cubicBezTo>
                    <a:pt x="0" y="63"/>
                    <a:pt x="5" y="135"/>
                    <a:pt x="93" y="237"/>
                  </a:cubicBezTo>
                  <a:cubicBezTo>
                    <a:pt x="179" y="187"/>
                    <a:pt x="179" y="187"/>
                    <a:pt x="179" y="187"/>
                  </a:cubicBezTo>
                  <a:cubicBezTo>
                    <a:pt x="35" y="156"/>
                    <a:pt x="78" y="68"/>
                    <a:pt x="199" y="39"/>
                  </a:cubicBezTo>
                  <a:cubicBezTo>
                    <a:pt x="149" y="3"/>
                    <a:pt x="149" y="3"/>
                    <a:pt x="149" y="3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0" name="ïślîḍe"/>
            <p:cNvSpPr/>
            <p:nvPr>
              <p:custDataLst>
                <p:tags r:id="rId138"/>
              </p:custDataLst>
            </p:nvPr>
          </p:nvSpPr>
          <p:spPr bwMode="auto">
            <a:xfrm>
              <a:off x="4611688" y="4773613"/>
              <a:ext cx="249238" cy="269875"/>
            </a:xfrm>
            <a:custGeom>
              <a:avLst/>
              <a:gdLst>
                <a:gd name="T0" fmla="*/ 20 w 130"/>
                <a:gd name="T1" fmla="*/ 29 h 141"/>
                <a:gd name="T2" fmla="*/ 24 w 130"/>
                <a:gd name="T3" fmla="*/ 141 h 141"/>
                <a:gd name="T4" fmla="*/ 130 w 130"/>
                <a:gd name="T5" fmla="*/ 39 h 141"/>
                <a:gd name="T6" fmla="*/ 80 w 130"/>
                <a:gd name="T7" fmla="*/ 3 h 141"/>
                <a:gd name="T8" fmla="*/ 76 w 130"/>
                <a:gd name="T9" fmla="*/ 0 h 141"/>
                <a:gd name="T10" fmla="*/ 20 w 130"/>
                <a:gd name="T11" fmla="*/ 2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141">
                  <a:moveTo>
                    <a:pt x="20" y="29"/>
                  </a:moveTo>
                  <a:cubicBezTo>
                    <a:pt x="1" y="70"/>
                    <a:pt x="0" y="112"/>
                    <a:pt x="24" y="141"/>
                  </a:cubicBezTo>
                  <a:cubicBezTo>
                    <a:pt x="4" y="104"/>
                    <a:pt x="50" y="58"/>
                    <a:pt x="130" y="39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54" y="10"/>
                    <a:pt x="35" y="19"/>
                    <a:pt x="20" y="29"/>
                  </a:cubicBez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1" name="íśľíḑe"/>
            <p:cNvSpPr/>
            <p:nvPr>
              <p:custDataLst>
                <p:tags r:id="rId139"/>
              </p:custDataLst>
            </p:nvPr>
          </p:nvSpPr>
          <p:spPr bwMode="auto">
            <a:xfrm>
              <a:off x="4156076" y="2422525"/>
              <a:ext cx="131763" cy="212725"/>
            </a:xfrm>
            <a:custGeom>
              <a:avLst/>
              <a:gdLst>
                <a:gd name="T0" fmla="*/ 27 w 83"/>
                <a:gd name="T1" fmla="*/ 0 h 134"/>
                <a:gd name="T2" fmla="*/ 0 w 83"/>
                <a:gd name="T3" fmla="*/ 134 h 134"/>
                <a:gd name="T4" fmla="*/ 83 w 83"/>
                <a:gd name="T5" fmla="*/ 53 h 134"/>
                <a:gd name="T6" fmla="*/ 27 w 83"/>
                <a:gd name="T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34">
                  <a:moveTo>
                    <a:pt x="27" y="0"/>
                  </a:moveTo>
                  <a:lnTo>
                    <a:pt x="0" y="134"/>
                  </a:lnTo>
                  <a:lnTo>
                    <a:pt x="83" y="5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2" name="isľíḍè"/>
            <p:cNvSpPr/>
            <p:nvPr>
              <p:custDataLst>
                <p:tags r:id="rId140"/>
              </p:custDataLst>
            </p:nvPr>
          </p:nvSpPr>
          <p:spPr bwMode="auto">
            <a:xfrm>
              <a:off x="4835526" y="1511300"/>
              <a:ext cx="125413" cy="215900"/>
            </a:xfrm>
            <a:custGeom>
              <a:avLst/>
              <a:gdLst>
                <a:gd name="T0" fmla="*/ 0 w 79"/>
                <a:gd name="T1" fmla="*/ 0 h 136"/>
                <a:gd name="T2" fmla="*/ 24 w 79"/>
                <a:gd name="T3" fmla="*/ 135 h 136"/>
                <a:gd name="T4" fmla="*/ 25 w 79"/>
                <a:gd name="T5" fmla="*/ 136 h 136"/>
                <a:gd name="T6" fmla="*/ 79 w 79"/>
                <a:gd name="T7" fmla="*/ 78 h 136"/>
                <a:gd name="T8" fmla="*/ 0 w 79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36">
                  <a:moveTo>
                    <a:pt x="0" y="0"/>
                  </a:moveTo>
                  <a:lnTo>
                    <a:pt x="24" y="135"/>
                  </a:lnTo>
                  <a:lnTo>
                    <a:pt x="25" y="136"/>
                  </a:lnTo>
                  <a:lnTo>
                    <a:pt x="79" y="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3" name="îṩ1îḋe"/>
            <p:cNvSpPr/>
            <p:nvPr>
              <p:custDataLst>
                <p:tags r:id="rId141"/>
              </p:custDataLst>
            </p:nvPr>
          </p:nvSpPr>
          <p:spPr bwMode="auto">
            <a:xfrm>
              <a:off x="7189788" y="2832100"/>
              <a:ext cx="223838" cy="209550"/>
            </a:xfrm>
            <a:custGeom>
              <a:avLst/>
              <a:gdLst>
                <a:gd name="T0" fmla="*/ 89 w 141"/>
                <a:gd name="T1" fmla="*/ 132 h 132"/>
                <a:gd name="T2" fmla="*/ 0 w 141"/>
                <a:gd name="T3" fmla="*/ 63 h 132"/>
                <a:gd name="T4" fmla="*/ 47 w 141"/>
                <a:gd name="T5" fmla="*/ 0 h 132"/>
                <a:gd name="T6" fmla="*/ 141 w 141"/>
                <a:gd name="T7" fmla="*/ 72 h 132"/>
                <a:gd name="T8" fmla="*/ 89 w 141"/>
                <a:gd name="T9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32">
                  <a:moveTo>
                    <a:pt x="89" y="132"/>
                  </a:moveTo>
                  <a:lnTo>
                    <a:pt x="0" y="63"/>
                  </a:lnTo>
                  <a:lnTo>
                    <a:pt x="47" y="0"/>
                  </a:lnTo>
                  <a:lnTo>
                    <a:pt x="141" y="72"/>
                  </a:lnTo>
                  <a:lnTo>
                    <a:pt x="89" y="132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4" name="íś1iḓe"/>
            <p:cNvSpPr/>
            <p:nvPr>
              <p:custDataLst>
                <p:tags r:id="rId142"/>
              </p:custDataLst>
            </p:nvPr>
          </p:nvSpPr>
          <p:spPr bwMode="auto">
            <a:xfrm>
              <a:off x="7189788" y="2832100"/>
              <a:ext cx="139700" cy="207963"/>
            </a:xfrm>
            <a:custGeom>
              <a:avLst/>
              <a:gdLst>
                <a:gd name="T0" fmla="*/ 88 w 88"/>
                <a:gd name="T1" fmla="*/ 131 h 131"/>
                <a:gd name="T2" fmla="*/ 49 w 88"/>
                <a:gd name="T3" fmla="*/ 0 h 131"/>
                <a:gd name="T4" fmla="*/ 47 w 88"/>
                <a:gd name="T5" fmla="*/ 0 h 131"/>
                <a:gd name="T6" fmla="*/ 0 w 88"/>
                <a:gd name="T7" fmla="*/ 63 h 131"/>
                <a:gd name="T8" fmla="*/ 88 w 8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31">
                  <a:moveTo>
                    <a:pt x="88" y="131"/>
                  </a:moveTo>
                  <a:lnTo>
                    <a:pt x="49" y="0"/>
                  </a:lnTo>
                  <a:lnTo>
                    <a:pt x="47" y="0"/>
                  </a:lnTo>
                  <a:lnTo>
                    <a:pt x="0" y="63"/>
                  </a:lnTo>
                  <a:lnTo>
                    <a:pt x="88" y="131"/>
                  </a:ln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5" name="ï$ḷidè"/>
            <p:cNvSpPr/>
            <p:nvPr>
              <p:custDataLst>
                <p:tags r:id="rId143"/>
              </p:custDataLst>
            </p:nvPr>
          </p:nvSpPr>
          <p:spPr bwMode="auto">
            <a:xfrm>
              <a:off x="4225926" y="4506913"/>
              <a:ext cx="219075" cy="217488"/>
            </a:xfrm>
            <a:custGeom>
              <a:avLst/>
              <a:gdLst>
                <a:gd name="T0" fmla="*/ 80 w 138"/>
                <a:gd name="T1" fmla="*/ 0 h 137"/>
                <a:gd name="T2" fmla="*/ 0 w 138"/>
                <a:gd name="T3" fmla="*/ 79 h 137"/>
                <a:gd name="T4" fmla="*/ 54 w 138"/>
                <a:gd name="T5" fmla="*/ 137 h 137"/>
                <a:gd name="T6" fmla="*/ 138 w 138"/>
                <a:gd name="T7" fmla="*/ 54 h 137"/>
                <a:gd name="T8" fmla="*/ 80 w 138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7">
                  <a:moveTo>
                    <a:pt x="80" y="0"/>
                  </a:moveTo>
                  <a:lnTo>
                    <a:pt x="0" y="79"/>
                  </a:lnTo>
                  <a:lnTo>
                    <a:pt x="54" y="137"/>
                  </a:lnTo>
                  <a:lnTo>
                    <a:pt x="138" y="5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6" name="îŝḷiḑe"/>
            <p:cNvSpPr/>
            <p:nvPr>
              <p:custDataLst>
                <p:tags r:id="rId144"/>
              </p:custDataLst>
            </p:nvPr>
          </p:nvSpPr>
          <p:spPr bwMode="auto">
            <a:xfrm>
              <a:off x="4313238" y="4508500"/>
              <a:ext cx="131763" cy="215900"/>
            </a:xfrm>
            <a:custGeom>
              <a:avLst/>
              <a:gdLst>
                <a:gd name="T0" fmla="*/ 27 w 83"/>
                <a:gd name="T1" fmla="*/ 0 h 136"/>
                <a:gd name="T2" fmla="*/ 0 w 83"/>
                <a:gd name="T3" fmla="*/ 136 h 136"/>
                <a:gd name="T4" fmla="*/ 83 w 83"/>
                <a:gd name="T5" fmla="*/ 53 h 136"/>
                <a:gd name="T6" fmla="*/ 27 w 83"/>
                <a:gd name="T7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36">
                  <a:moveTo>
                    <a:pt x="27" y="0"/>
                  </a:moveTo>
                  <a:lnTo>
                    <a:pt x="0" y="136"/>
                  </a:lnTo>
                  <a:lnTo>
                    <a:pt x="83" y="5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7" name="îšlíďé"/>
            <p:cNvSpPr/>
            <p:nvPr>
              <p:custDataLst>
                <p:tags r:id="rId145"/>
              </p:custDataLst>
            </p:nvPr>
          </p:nvSpPr>
          <p:spPr bwMode="auto">
            <a:xfrm>
              <a:off x="5745163" y="1474788"/>
              <a:ext cx="927100" cy="152400"/>
            </a:xfrm>
            <a:custGeom>
              <a:avLst/>
              <a:gdLst>
                <a:gd name="T0" fmla="*/ 38 w 485"/>
                <a:gd name="T1" fmla="*/ 75 h 80"/>
                <a:gd name="T2" fmla="*/ 317 w 485"/>
                <a:gd name="T3" fmla="*/ 40 h 80"/>
                <a:gd name="T4" fmla="*/ 425 w 485"/>
                <a:gd name="T5" fmla="*/ 65 h 80"/>
                <a:gd name="T6" fmla="*/ 426 w 485"/>
                <a:gd name="T7" fmla="*/ 66 h 80"/>
                <a:gd name="T8" fmla="*/ 440 w 485"/>
                <a:gd name="T9" fmla="*/ 71 h 80"/>
                <a:gd name="T10" fmla="*/ 440 w 485"/>
                <a:gd name="T11" fmla="*/ 71 h 80"/>
                <a:gd name="T12" fmla="*/ 459 w 485"/>
                <a:gd name="T13" fmla="*/ 80 h 80"/>
                <a:gd name="T14" fmla="*/ 469 w 485"/>
                <a:gd name="T15" fmla="*/ 66 h 80"/>
                <a:gd name="T16" fmla="*/ 485 w 485"/>
                <a:gd name="T17" fmla="*/ 78 h 80"/>
                <a:gd name="T18" fmla="*/ 485 w 485"/>
                <a:gd name="T19" fmla="*/ 78 h 80"/>
                <a:gd name="T20" fmla="*/ 445 w 485"/>
                <a:gd name="T21" fmla="*/ 52 h 80"/>
                <a:gd name="T22" fmla="*/ 432 w 485"/>
                <a:gd name="T23" fmla="*/ 45 h 80"/>
                <a:gd name="T24" fmla="*/ 432 w 485"/>
                <a:gd name="T25" fmla="*/ 45 h 80"/>
                <a:gd name="T26" fmla="*/ 395 w 485"/>
                <a:gd name="T27" fmla="*/ 32 h 80"/>
                <a:gd name="T28" fmla="*/ 303 w 485"/>
                <a:gd name="T29" fmla="*/ 11 h 80"/>
                <a:gd name="T30" fmla="*/ 0 w 485"/>
                <a:gd name="T31" fmla="*/ 58 h 80"/>
                <a:gd name="T32" fmla="*/ 0 w 485"/>
                <a:gd name="T33" fmla="*/ 58 h 80"/>
                <a:gd name="T34" fmla="*/ 14 w 485"/>
                <a:gd name="T35" fmla="*/ 51 h 80"/>
                <a:gd name="T36" fmla="*/ 38 w 485"/>
                <a:gd name="T37" fmla="*/ 7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5" h="80">
                  <a:moveTo>
                    <a:pt x="38" y="75"/>
                  </a:moveTo>
                  <a:cubicBezTo>
                    <a:pt x="118" y="40"/>
                    <a:pt x="225" y="30"/>
                    <a:pt x="317" y="40"/>
                  </a:cubicBezTo>
                  <a:cubicBezTo>
                    <a:pt x="357" y="44"/>
                    <a:pt x="394" y="54"/>
                    <a:pt x="425" y="65"/>
                  </a:cubicBezTo>
                  <a:cubicBezTo>
                    <a:pt x="425" y="65"/>
                    <a:pt x="425" y="65"/>
                    <a:pt x="426" y="66"/>
                  </a:cubicBezTo>
                  <a:cubicBezTo>
                    <a:pt x="431" y="67"/>
                    <a:pt x="435" y="69"/>
                    <a:pt x="440" y="71"/>
                  </a:cubicBezTo>
                  <a:cubicBezTo>
                    <a:pt x="440" y="71"/>
                    <a:pt x="440" y="71"/>
                    <a:pt x="440" y="71"/>
                  </a:cubicBezTo>
                  <a:cubicBezTo>
                    <a:pt x="447" y="74"/>
                    <a:pt x="453" y="77"/>
                    <a:pt x="459" y="80"/>
                  </a:cubicBezTo>
                  <a:cubicBezTo>
                    <a:pt x="463" y="75"/>
                    <a:pt x="466" y="70"/>
                    <a:pt x="469" y="66"/>
                  </a:cubicBezTo>
                  <a:cubicBezTo>
                    <a:pt x="476" y="70"/>
                    <a:pt x="482" y="74"/>
                    <a:pt x="485" y="78"/>
                  </a:cubicBezTo>
                  <a:cubicBezTo>
                    <a:pt x="485" y="78"/>
                    <a:pt x="485" y="78"/>
                    <a:pt x="485" y="78"/>
                  </a:cubicBezTo>
                  <a:cubicBezTo>
                    <a:pt x="478" y="70"/>
                    <a:pt x="464" y="61"/>
                    <a:pt x="445" y="52"/>
                  </a:cubicBezTo>
                  <a:cubicBezTo>
                    <a:pt x="441" y="50"/>
                    <a:pt x="436" y="48"/>
                    <a:pt x="432" y="45"/>
                  </a:cubicBezTo>
                  <a:cubicBezTo>
                    <a:pt x="432" y="45"/>
                    <a:pt x="432" y="45"/>
                    <a:pt x="432" y="45"/>
                  </a:cubicBezTo>
                  <a:cubicBezTo>
                    <a:pt x="421" y="41"/>
                    <a:pt x="408" y="36"/>
                    <a:pt x="395" y="32"/>
                  </a:cubicBezTo>
                  <a:cubicBezTo>
                    <a:pt x="368" y="23"/>
                    <a:pt x="336" y="15"/>
                    <a:pt x="303" y="11"/>
                  </a:cubicBezTo>
                  <a:cubicBezTo>
                    <a:pt x="202" y="0"/>
                    <a:pt x="82" y="14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5" y="56"/>
                    <a:pt x="10" y="53"/>
                    <a:pt x="14" y="51"/>
                  </a:cubicBezTo>
                  <a:cubicBezTo>
                    <a:pt x="22" y="59"/>
                    <a:pt x="30" y="67"/>
                    <a:pt x="38" y="75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8" name="îṩļíḍè"/>
            <p:cNvSpPr/>
            <p:nvPr>
              <p:custDataLst>
                <p:tags r:id="rId146"/>
              </p:custDataLst>
            </p:nvPr>
          </p:nvSpPr>
          <p:spPr bwMode="auto">
            <a:xfrm>
              <a:off x="5745163" y="1571625"/>
              <a:ext cx="73025" cy="60325"/>
            </a:xfrm>
            <a:custGeom>
              <a:avLst/>
              <a:gdLst>
                <a:gd name="T0" fmla="*/ 38 w 38"/>
                <a:gd name="T1" fmla="*/ 24 h 31"/>
                <a:gd name="T2" fmla="*/ 14 w 38"/>
                <a:gd name="T3" fmla="*/ 0 h 31"/>
                <a:gd name="T4" fmla="*/ 0 w 38"/>
                <a:gd name="T5" fmla="*/ 7 h 31"/>
                <a:gd name="T6" fmla="*/ 23 w 38"/>
                <a:gd name="T7" fmla="*/ 31 h 31"/>
                <a:gd name="T8" fmla="*/ 38 w 38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1">
                  <a:moveTo>
                    <a:pt x="38" y="24"/>
                  </a:moveTo>
                  <a:cubicBezTo>
                    <a:pt x="30" y="16"/>
                    <a:pt x="22" y="8"/>
                    <a:pt x="14" y="0"/>
                  </a:cubicBezTo>
                  <a:cubicBezTo>
                    <a:pt x="10" y="2"/>
                    <a:pt x="5" y="5"/>
                    <a:pt x="0" y="7"/>
                  </a:cubicBezTo>
                  <a:cubicBezTo>
                    <a:pt x="8" y="15"/>
                    <a:pt x="16" y="23"/>
                    <a:pt x="23" y="31"/>
                  </a:cubicBezTo>
                  <a:cubicBezTo>
                    <a:pt x="28" y="29"/>
                    <a:pt x="33" y="26"/>
                    <a:pt x="38" y="24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9" name="iṡḻïḋe"/>
            <p:cNvSpPr/>
            <p:nvPr>
              <p:custDataLst>
                <p:tags r:id="rId147"/>
              </p:custDataLst>
            </p:nvPr>
          </p:nvSpPr>
          <p:spPr bwMode="auto">
            <a:xfrm>
              <a:off x="6623051" y="1601788"/>
              <a:ext cx="49213" cy="47625"/>
            </a:xfrm>
            <a:custGeom>
              <a:avLst/>
              <a:gdLst>
                <a:gd name="T0" fmla="*/ 10 w 26"/>
                <a:gd name="T1" fmla="*/ 0 h 25"/>
                <a:gd name="T2" fmla="*/ 0 w 26"/>
                <a:gd name="T3" fmla="*/ 14 h 25"/>
                <a:gd name="T4" fmla="*/ 20 w 26"/>
                <a:gd name="T5" fmla="*/ 25 h 25"/>
                <a:gd name="T6" fmla="*/ 26 w 26"/>
                <a:gd name="T7" fmla="*/ 12 h 25"/>
                <a:gd name="T8" fmla="*/ 10 w 2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5">
                  <a:moveTo>
                    <a:pt x="10" y="0"/>
                  </a:moveTo>
                  <a:cubicBezTo>
                    <a:pt x="7" y="4"/>
                    <a:pt x="4" y="9"/>
                    <a:pt x="0" y="14"/>
                  </a:cubicBezTo>
                  <a:cubicBezTo>
                    <a:pt x="8" y="18"/>
                    <a:pt x="14" y="21"/>
                    <a:pt x="20" y="25"/>
                  </a:cubicBezTo>
                  <a:cubicBezTo>
                    <a:pt x="22" y="21"/>
                    <a:pt x="24" y="16"/>
                    <a:pt x="26" y="12"/>
                  </a:cubicBezTo>
                  <a:cubicBezTo>
                    <a:pt x="23" y="8"/>
                    <a:pt x="17" y="4"/>
                    <a:pt x="10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0">
            <a:off x="5952490" y="2817495"/>
            <a:ext cx="5066030" cy="1821126"/>
            <a:chOff x="7907593" y="3433235"/>
            <a:chExt cx="2213946" cy="602381"/>
          </a:xfrm>
        </p:grpSpPr>
        <p:sp>
          <p:nvSpPr>
            <p:cNvPr id="3" name="矩形 2"/>
            <p:cNvSpPr/>
            <p:nvPr>
              <p:custDataLst>
                <p:tags r:id="rId148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表演者：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高梓琪</a:t>
              </a:r>
              <a:endParaRPr lang="zh-CN" altLang="en-US" sz="28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149"/>
              </p:custDataLst>
            </p:nvPr>
          </p:nvSpPr>
          <p:spPr>
            <a:xfrm>
              <a:off x="7907593" y="3433235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等你下课</a:t>
              </a:r>
              <a:endParaRPr lang="zh-CN" altLang="en-US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sp>
        <p:nvSpPr>
          <p:cNvPr id="48" name="Freeform 537"/>
          <p:cNvSpPr>
            <a:spLocks noEditPoints="1"/>
          </p:cNvSpPr>
          <p:nvPr/>
        </p:nvSpPr>
        <p:spPr bwMode="auto">
          <a:xfrm>
            <a:off x="1494624" y="1648060"/>
            <a:ext cx="3054064" cy="4140032"/>
          </a:xfrm>
          <a:custGeom>
            <a:avLst/>
            <a:gdLst>
              <a:gd name="T0" fmla="*/ 192 w 508"/>
              <a:gd name="T1" fmla="*/ 545 h 689"/>
              <a:gd name="T2" fmla="*/ 133 w 508"/>
              <a:gd name="T3" fmla="*/ 641 h 689"/>
              <a:gd name="T4" fmla="*/ 156 w 508"/>
              <a:gd name="T5" fmla="*/ 656 h 689"/>
              <a:gd name="T6" fmla="*/ 220 w 508"/>
              <a:gd name="T7" fmla="*/ 578 h 689"/>
              <a:gd name="T8" fmla="*/ 198 w 508"/>
              <a:gd name="T9" fmla="*/ 675 h 689"/>
              <a:gd name="T10" fmla="*/ 225 w 508"/>
              <a:gd name="T11" fmla="*/ 683 h 689"/>
              <a:gd name="T12" fmla="*/ 280 w 508"/>
              <a:gd name="T13" fmla="*/ 506 h 689"/>
              <a:gd name="T14" fmla="*/ 241 w 508"/>
              <a:gd name="T15" fmla="*/ 389 h 689"/>
              <a:gd name="T16" fmla="*/ 236 w 508"/>
              <a:gd name="T17" fmla="*/ 357 h 689"/>
              <a:gd name="T18" fmla="*/ 273 w 508"/>
              <a:gd name="T19" fmla="*/ 369 h 689"/>
              <a:gd name="T20" fmla="*/ 253 w 508"/>
              <a:gd name="T21" fmla="*/ 305 h 689"/>
              <a:gd name="T22" fmla="*/ 291 w 508"/>
              <a:gd name="T23" fmla="*/ 104 h 689"/>
              <a:gd name="T24" fmla="*/ 256 w 508"/>
              <a:gd name="T25" fmla="*/ 144 h 689"/>
              <a:gd name="T26" fmla="*/ 229 w 508"/>
              <a:gd name="T27" fmla="*/ 102 h 689"/>
              <a:gd name="T28" fmla="*/ 255 w 508"/>
              <a:gd name="T29" fmla="*/ 159 h 689"/>
              <a:gd name="T30" fmla="*/ 262 w 508"/>
              <a:gd name="T31" fmla="*/ 148 h 689"/>
              <a:gd name="T32" fmla="*/ 298 w 508"/>
              <a:gd name="T33" fmla="*/ 167 h 689"/>
              <a:gd name="T34" fmla="*/ 276 w 508"/>
              <a:gd name="T35" fmla="*/ 197 h 689"/>
              <a:gd name="T36" fmla="*/ 313 w 508"/>
              <a:gd name="T37" fmla="*/ 196 h 689"/>
              <a:gd name="T38" fmla="*/ 307 w 508"/>
              <a:gd name="T39" fmla="*/ 221 h 689"/>
              <a:gd name="T40" fmla="*/ 332 w 508"/>
              <a:gd name="T41" fmla="*/ 177 h 689"/>
              <a:gd name="T42" fmla="*/ 332 w 508"/>
              <a:gd name="T43" fmla="*/ 177 h 689"/>
              <a:gd name="T44" fmla="*/ 266 w 508"/>
              <a:gd name="T45" fmla="*/ 214 h 689"/>
              <a:gd name="T46" fmla="*/ 320 w 508"/>
              <a:gd name="T47" fmla="*/ 252 h 689"/>
              <a:gd name="T48" fmla="*/ 288 w 508"/>
              <a:gd name="T49" fmla="*/ 274 h 689"/>
              <a:gd name="T50" fmla="*/ 223 w 508"/>
              <a:gd name="T51" fmla="*/ 281 h 689"/>
              <a:gd name="T52" fmla="*/ 231 w 508"/>
              <a:gd name="T53" fmla="*/ 194 h 689"/>
              <a:gd name="T54" fmla="*/ 231 w 508"/>
              <a:gd name="T55" fmla="*/ 194 h 689"/>
              <a:gd name="T56" fmla="*/ 127 w 508"/>
              <a:gd name="T57" fmla="*/ 271 h 689"/>
              <a:gd name="T58" fmla="*/ 137 w 508"/>
              <a:gd name="T59" fmla="*/ 270 h 689"/>
              <a:gd name="T60" fmla="*/ 140 w 508"/>
              <a:gd name="T61" fmla="*/ 177 h 689"/>
              <a:gd name="T62" fmla="*/ 105 w 508"/>
              <a:gd name="T63" fmla="*/ 179 h 689"/>
              <a:gd name="T64" fmla="*/ 180 w 508"/>
              <a:gd name="T65" fmla="*/ 196 h 689"/>
              <a:gd name="T66" fmla="*/ 207 w 508"/>
              <a:gd name="T67" fmla="*/ 209 h 689"/>
              <a:gd name="T68" fmla="*/ 243 w 508"/>
              <a:gd name="T69" fmla="*/ 160 h 689"/>
              <a:gd name="T70" fmla="*/ 200 w 508"/>
              <a:gd name="T71" fmla="*/ 124 h 689"/>
              <a:gd name="T72" fmla="*/ 161 w 508"/>
              <a:gd name="T73" fmla="*/ 150 h 689"/>
              <a:gd name="T74" fmla="*/ 186 w 508"/>
              <a:gd name="T75" fmla="*/ 182 h 689"/>
              <a:gd name="T76" fmla="*/ 149 w 508"/>
              <a:gd name="T77" fmla="*/ 153 h 689"/>
              <a:gd name="T78" fmla="*/ 146 w 508"/>
              <a:gd name="T79" fmla="*/ 212 h 689"/>
              <a:gd name="T80" fmla="*/ 363 w 508"/>
              <a:gd name="T81" fmla="*/ 211 h 689"/>
              <a:gd name="T82" fmla="*/ 420 w 508"/>
              <a:gd name="T83" fmla="*/ 181 h 689"/>
              <a:gd name="T84" fmla="*/ 420 w 508"/>
              <a:gd name="T85" fmla="*/ 187 h 689"/>
              <a:gd name="T86" fmla="*/ 466 w 508"/>
              <a:gd name="T87" fmla="*/ 192 h 689"/>
              <a:gd name="T88" fmla="*/ 382 w 508"/>
              <a:gd name="T89" fmla="*/ 274 h 689"/>
              <a:gd name="T90" fmla="*/ 332 w 508"/>
              <a:gd name="T91" fmla="*/ 94 h 689"/>
              <a:gd name="T92" fmla="*/ 297 w 508"/>
              <a:gd name="T93" fmla="*/ 111 h 689"/>
              <a:gd name="T94" fmla="*/ 237 w 508"/>
              <a:gd name="T95" fmla="*/ 58 h 689"/>
              <a:gd name="T96" fmla="*/ 275 w 508"/>
              <a:gd name="T97" fmla="*/ 25 h 689"/>
              <a:gd name="T98" fmla="*/ 222 w 508"/>
              <a:gd name="T99" fmla="*/ 29 h 689"/>
              <a:gd name="T100" fmla="*/ 222 w 508"/>
              <a:gd name="T101" fmla="*/ 29 h 689"/>
              <a:gd name="T102" fmla="*/ 289 w 508"/>
              <a:gd name="T103" fmla="*/ 36 h 689"/>
              <a:gd name="T104" fmla="*/ 250 w 508"/>
              <a:gd name="T105" fmla="*/ 22 h 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08" h="689">
                <a:moveTo>
                  <a:pt x="241" y="389"/>
                </a:moveTo>
                <a:cubicBezTo>
                  <a:pt x="229" y="482"/>
                  <a:pt x="183" y="559"/>
                  <a:pt x="107" y="618"/>
                </a:cubicBezTo>
                <a:cubicBezTo>
                  <a:pt x="102" y="623"/>
                  <a:pt x="113" y="628"/>
                  <a:pt x="112" y="626"/>
                </a:cubicBezTo>
                <a:cubicBezTo>
                  <a:pt x="137" y="611"/>
                  <a:pt x="190" y="547"/>
                  <a:pt x="192" y="545"/>
                </a:cubicBezTo>
                <a:cubicBezTo>
                  <a:pt x="193" y="544"/>
                  <a:pt x="182" y="567"/>
                  <a:pt x="119" y="628"/>
                </a:cubicBezTo>
                <a:cubicBezTo>
                  <a:pt x="118" y="634"/>
                  <a:pt x="120" y="636"/>
                  <a:pt x="125" y="636"/>
                </a:cubicBezTo>
                <a:cubicBezTo>
                  <a:pt x="173" y="589"/>
                  <a:pt x="191" y="560"/>
                  <a:pt x="194" y="557"/>
                </a:cubicBezTo>
                <a:cubicBezTo>
                  <a:pt x="199" y="553"/>
                  <a:pt x="182" y="582"/>
                  <a:pt x="133" y="641"/>
                </a:cubicBezTo>
                <a:cubicBezTo>
                  <a:pt x="132" y="645"/>
                  <a:pt x="134" y="647"/>
                  <a:pt x="139" y="648"/>
                </a:cubicBezTo>
                <a:cubicBezTo>
                  <a:pt x="194" y="582"/>
                  <a:pt x="212" y="551"/>
                  <a:pt x="212" y="548"/>
                </a:cubicBezTo>
                <a:cubicBezTo>
                  <a:pt x="214" y="548"/>
                  <a:pt x="188" y="594"/>
                  <a:pt x="149" y="651"/>
                </a:cubicBezTo>
                <a:cubicBezTo>
                  <a:pt x="149" y="655"/>
                  <a:pt x="151" y="657"/>
                  <a:pt x="156" y="656"/>
                </a:cubicBezTo>
                <a:cubicBezTo>
                  <a:pt x="198" y="601"/>
                  <a:pt x="210" y="576"/>
                  <a:pt x="210" y="575"/>
                </a:cubicBezTo>
                <a:cubicBezTo>
                  <a:pt x="211" y="573"/>
                  <a:pt x="194" y="612"/>
                  <a:pt x="164" y="660"/>
                </a:cubicBezTo>
                <a:cubicBezTo>
                  <a:pt x="165" y="664"/>
                  <a:pt x="166" y="667"/>
                  <a:pt x="173" y="663"/>
                </a:cubicBezTo>
                <a:cubicBezTo>
                  <a:pt x="209" y="602"/>
                  <a:pt x="222" y="569"/>
                  <a:pt x="220" y="578"/>
                </a:cubicBezTo>
                <a:cubicBezTo>
                  <a:pt x="218" y="585"/>
                  <a:pt x="206" y="618"/>
                  <a:pt x="180" y="669"/>
                </a:cubicBezTo>
                <a:cubicBezTo>
                  <a:pt x="182" y="675"/>
                  <a:pt x="185" y="674"/>
                  <a:pt x="188" y="673"/>
                </a:cubicBezTo>
                <a:cubicBezTo>
                  <a:pt x="226" y="599"/>
                  <a:pt x="239" y="560"/>
                  <a:pt x="237" y="560"/>
                </a:cubicBezTo>
                <a:cubicBezTo>
                  <a:pt x="238" y="567"/>
                  <a:pt x="225" y="611"/>
                  <a:pt x="198" y="675"/>
                </a:cubicBezTo>
                <a:cubicBezTo>
                  <a:pt x="199" y="679"/>
                  <a:pt x="203" y="679"/>
                  <a:pt x="207" y="677"/>
                </a:cubicBezTo>
                <a:cubicBezTo>
                  <a:pt x="238" y="604"/>
                  <a:pt x="253" y="558"/>
                  <a:pt x="254" y="544"/>
                </a:cubicBezTo>
                <a:cubicBezTo>
                  <a:pt x="250" y="567"/>
                  <a:pt x="248" y="602"/>
                  <a:pt x="215" y="678"/>
                </a:cubicBezTo>
                <a:cubicBezTo>
                  <a:pt x="215" y="685"/>
                  <a:pt x="219" y="686"/>
                  <a:pt x="225" y="683"/>
                </a:cubicBezTo>
                <a:cubicBezTo>
                  <a:pt x="254" y="599"/>
                  <a:pt x="266" y="551"/>
                  <a:pt x="264" y="548"/>
                </a:cubicBezTo>
                <a:cubicBezTo>
                  <a:pt x="267" y="551"/>
                  <a:pt x="260" y="598"/>
                  <a:pt x="235" y="681"/>
                </a:cubicBezTo>
                <a:cubicBezTo>
                  <a:pt x="235" y="686"/>
                  <a:pt x="238" y="687"/>
                  <a:pt x="245" y="684"/>
                </a:cubicBezTo>
                <a:cubicBezTo>
                  <a:pt x="276" y="575"/>
                  <a:pt x="280" y="509"/>
                  <a:pt x="280" y="506"/>
                </a:cubicBezTo>
                <a:cubicBezTo>
                  <a:pt x="282" y="536"/>
                  <a:pt x="278" y="581"/>
                  <a:pt x="253" y="684"/>
                </a:cubicBezTo>
                <a:cubicBezTo>
                  <a:pt x="254" y="687"/>
                  <a:pt x="257" y="689"/>
                  <a:pt x="263" y="687"/>
                </a:cubicBezTo>
                <a:cubicBezTo>
                  <a:pt x="288" y="588"/>
                  <a:pt x="301" y="489"/>
                  <a:pt x="278" y="387"/>
                </a:cubicBezTo>
                <a:cubicBezTo>
                  <a:pt x="266" y="395"/>
                  <a:pt x="254" y="395"/>
                  <a:pt x="241" y="389"/>
                </a:cubicBezTo>
                <a:close/>
                <a:moveTo>
                  <a:pt x="260" y="332"/>
                </a:moveTo>
                <a:cubicBezTo>
                  <a:pt x="274" y="332"/>
                  <a:pt x="285" y="343"/>
                  <a:pt x="285" y="356"/>
                </a:cubicBezTo>
                <a:cubicBezTo>
                  <a:pt x="286" y="370"/>
                  <a:pt x="275" y="381"/>
                  <a:pt x="261" y="381"/>
                </a:cubicBezTo>
                <a:cubicBezTo>
                  <a:pt x="248" y="382"/>
                  <a:pt x="237" y="371"/>
                  <a:pt x="236" y="357"/>
                </a:cubicBezTo>
                <a:cubicBezTo>
                  <a:pt x="236" y="344"/>
                  <a:pt x="247" y="333"/>
                  <a:pt x="260" y="332"/>
                </a:cubicBezTo>
                <a:close/>
                <a:moveTo>
                  <a:pt x="248" y="345"/>
                </a:moveTo>
                <a:cubicBezTo>
                  <a:pt x="273" y="344"/>
                  <a:pt x="273" y="344"/>
                  <a:pt x="273" y="344"/>
                </a:cubicBezTo>
                <a:cubicBezTo>
                  <a:pt x="273" y="369"/>
                  <a:pt x="273" y="369"/>
                  <a:pt x="273" y="369"/>
                </a:cubicBezTo>
                <a:cubicBezTo>
                  <a:pt x="249" y="369"/>
                  <a:pt x="249" y="369"/>
                  <a:pt x="249" y="369"/>
                </a:cubicBezTo>
                <a:cubicBezTo>
                  <a:pt x="248" y="345"/>
                  <a:pt x="248" y="345"/>
                  <a:pt x="248" y="345"/>
                </a:cubicBezTo>
                <a:close/>
                <a:moveTo>
                  <a:pt x="253" y="332"/>
                </a:moveTo>
                <a:cubicBezTo>
                  <a:pt x="253" y="305"/>
                  <a:pt x="253" y="305"/>
                  <a:pt x="253" y="305"/>
                </a:cubicBezTo>
                <a:cubicBezTo>
                  <a:pt x="270" y="304"/>
                  <a:pt x="270" y="304"/>
                  <a:pt x="270" y="304"/>
                </a:cubicBezTo>
                <a:cubicBezTo>
                  <a:pt x="269" y="331"/>
                  <a:pt x="269" y="331"/>
                  <a:pt x="269" y="331"/>
                </a:cubicBezTo>
                <a:cubicBezTo>
                  <a:pt x="253" y="332"/>
                  <a:pt x="253" y="332"/>
                  <a:pt x="253" y="332"/>
                </a:cubicBezTo>
                <a:close/>
                <a:moveTo>
                  <a:pt x="291" y="104"/>
                </a:moveTo>
                <a:cubicBezTo>
                  <a:pt x="296" y="90"/>
                  <a:pt x="294" y="79"/>
                  <a:pt x="286" y="71"/>
                </a:cubicBezTo>
                <a:cubicBezTo>
                  <a:pt x="277" y="77"/>
                  <a:pt x="270" y="81"/>
                  <a:pt x="267" y="87"/>
                </a:cubicBezTo>
                <a:cubicBezTo>
                  <a:pt x="272" y="93"/>
                  <a:pt x="281" y="98"/>
                  <a:pt x="291" y="104"/>
                </a:cubicBezTo>
                <a:close/>
                <a:moveTo>
                  <a:pt x="256" y="144"/>
                </a:moveTo>
                <a:cubicBezTo>
                  <a:pt x="277" y="115"/>
                  <a:pt x="277" y="115"/>
                  <a:pt x="277" y="115"/>
                </a:cubicBezTo>
                <a:cubicBezTo>
                  <a:pt x="265" y="86"/>
                  <a:pt x="247" y="87"/>
                  <a:pt x="236" y="115"/>
                </a:cubicBezTo>
                <a:cubicBezTo>
                  <a:pt x="256" y="144"/>
                  <a:pt x="256" y="144"/>
                  <a:pt x="256" y="144"/>
                </a:cubicBezTo>
                <a:close/>
                <a:moveTo>
                  <a:pt x="229" y="102"/>
                </a:moveTo>
                <a:cubicBezTo>
                  <a:pt x="242" y="84"/>
                  <a:pt x="260" y="73"/>
                  <a:pt x="282" y="67"/>
                </a:cubicBezTo>
                <a:cubicBezTo>
                  <a:pt x="289" y="54"/>
                  <a:pt x="285" y="47"/>
                  <a:pt x="270" y="47"/>
                </a:cubicBezTo>
                <a:cubicBezTo>
                  <a:pt x="238" y="58"/>
                  <a:pt x="222" y="76"/>
                  <a:pt x="229" y="102"/>
                </a:cubicBezTo>
                <a:close/>
                <a:moveTo>
                  <a:pt x="255" y="159"/>
                </a:moveTo>
                <a:cubicBezTo>
                  <a:pt x="232" y="174"/>
                  <a:pt x="233" y="187"/>
                  <a:pt x="258" y="202"/>
                </a:cubicBezTo>
                <a:cubicBezTo>
                  <a:pt x="282" y="181"/>
                  <a:pt x="280" y="173"/>
                  <a:pt x="255" y="159"/>
                </a:cubicBezTo>
                <a:close/>
                <a:moveTo>
                  <a:pt x="284" y="121"/>
                </a:moveTo>
                <a:cubicBezTo>
                  <a:pt x="278" y="126"/>
                  <a:pt x="264" y="143"/>
                  <a:pt x="262" y="148"/>
                </a:cubicBezTo>
                <a:cubicBezTo>
                  <a:pt x="260" y="152"/>
                  <a:pt x="276" y="167"/>
                  <a:pt x="284" y="162"/>
                </a:cubicBezTo>
                <a:cubicBezTo>
                  <a:pt x="319" y="142"/>
                  <a:pt x="293" y="114"/>
                  <a:pt x="284" y="121"/>
                </a:cubicBezTo>
                <a:close/>
                <a:moveTo>
                  <a:pt x="312" y="141"/>
                </a:moveTo>
                <a:cubicBezTo>
                  <a:pt x="308" y="148"/>
                  <a:pt x="297" y="162"/>
                  <a:pt x="298" y="167"/>
                </a:cubicBezTo>
                <a:cubicBezTo>
                  <a:pt x="299" y="172"/>
                  <a:pt x="302" y="181"/>
                  <a:pt x="320" y="176"/>
                </a:cubicBezTo>
                <a:cubicBezTo>
                  <a:pt x="342" y="158"/>
                  <a:pt x="316" y="134"/>
                  <a:pt x="312" y="141"/>
                </a:cubicBezTo>
                <a:close/>
                <a:moveTo>
                  <a:pt x="293" y="178"/>
                </a:moveTo>
                <a:cubicBezTo>
                  <a:pt x="286" y="184"/>
                  <a:pt x="280" y="191"/>
                  <a:pt x="276" y="197"/>
                </a:cubicBezTo>
                <a:cubicBezTo>
                  <a:pt x="274" y="202"/>
                  <a:pt x="275" y="205"/>
                  <a:pt x="278" y="207"/>
                </a:cubicBezTo>
                <a:cubicBezTo>
                  <a:pt x="291" y="214"/>
                  <a:pt x="291" y="214"/>
                  <a:pt x="291" y="214"/>
                </a:cubicBezTo>
                <a:cubicBezTo>
                  <a:pt x="296" y="216"/>
                  <a:pt x="300" y="215"/>
                  <a:pt x="304" y="212"/>
                </a:cubicBezTo>
                <a:cubicBezTo>
                  <a:pt x="313" y="196"/>
                  <a:pt x="313" y="196"/>
                  <a:pt x="313" y="196"/>
                </a:cubicBezTo>
                <a:cubicBezTo>
                  <a:pt x="314" y="191"/>
                  <a:pt x="309" y="188"/>
                  <a:pt x="303" y="186"/>
                </a:cubicBezTo>
                <a:cubicBezTo>
                  <a:pt x="299" y="185"/>
                  <a:pt x="295" y="183"/>
                  <a:pt x="293" y="178"/>
                </a:cubicBezTo>
                <a:close/>
                <a:moveTo>
                  <a:pt x="326" y="194"/>
                </a:moveTo>
                <a:cubicBezTo>
                  <a:pt x="320" y="204"/>
                  <a:pt x="314" y="214"/>
                  <a:pt x="307" y="221"/>
                </a:cubicBezTo>
                <a:cubicBezTo>
                  <a:pt x="304" y="227"/>
                  <a:pt x="306" y="230"/>
                  <a:pt x="313" y="232"/>
                </a:cubicBezTo>
                <a:cubicBezTo>
                  <a:pt x="323" y="238"/>
                  <a:pt x="331" y="238"/>
                  <a:pt x="335" y="229"/>
                </a:cubicBezTo>
                <a:cubicBezTo>
                  <a:pt x="351" y="209"/>
                  <a:pt x="347" y="197"/>
                  <a:pt x="326" y="194"/>
                </a:cubicBezTo>
                <a:close/>
                <a:moveTo>
                  <a:pt x="332" y="177"/>
                </a:moveTo>
                <a:cubicBezTo>
                  <a:pt x="324" y="183"/>
                  <a:pt x="325" y="187"/>
                  <a:pt x="335" y="187"/>
                </a:cubicBezTo>
                <a:cubicBezTo>
                  <a:pt x="341" y="188"/>
                  <a:pt x="350" y="202"/>
                  <a:pt x="352" y="191"/>
                </a:cubicBezTo>
                <a:cubicBezTo>
                  <a:pt x="359" y="176"/>
                  <a:pt x="352" y="167"/>
                  <a:pt x="337" y="162"/>
                </a:cubicBezTo>
                <a:cubicBezTo>
                  <a:pt x="332" y="177"/>
                  <a:pt x="332" y="177"/>
                  <a:pt x="332" y="177"/>
                </a:cubicBezTo>
                <a:close/>
                <a:moveTo>
                  <a:pt x="266" y="214"/>
                </a:moveTo>
                <a:cubicBezTo>
                  <a:pt x="262" y="222"/>
                  <a:pt x="256" y="231"/>
                  <a:pt x="248" y="240"/>
                </a:cubicBezTo>
                <a:cubicBezTo>
                  <a:pt x="243" y="246"/>
                  <a:pt x="247" y="253"/>
                  <a:pt x="262" y="260"/>
                </a:cubicBezTo>
                <a:cubicBezTo>
                  <a:pt x="291" y="232"/>
                  <a:pt x="286" y="220"/>
                  <a:pt x="266" y="214"/>
                </a:cubicBezTo>
                <a:close/>
                <a:moveTo>
                  <a:pt x="296" y="232"/>
                </a:moveTo>
                <a:cubicBezTo>
                  <a:pt x="291" y="241"/>
                  <a:pt x="287" y="248"/>
                  <a:pt x="283" y="255"/>
                </a:cubicBezTo>
                <a:cubicBezTo>
                  <a:pt x="276" y="259"/>
                  <a:pt x="284" y="265"/>
                  <a:pt x="298" y="271"/>
                </a:cubicBezTo>
                <a:cubicBezTo>
                  <a:pt x="301" y="274"/>
                  <a:pt x="310" y="265"/>
                  <a:pt x="320" y="252"/>
                </a:cubicBezTo>
                <a:cubicBezTo>
                  <a:pt x="326" y="241"/>
                  <a:pt x="304" y="239"/>
                  <a:pt x="296" y="232"/>
                </a:cubicBezTo>
                <a:close/>
                <a:moveTo>
                  <a:pt x="240" y="289"/>
                </a:moveTo>
                <a:cubicBezTo>
                  <a:pt x="251" y="284"/>
                  <a:pt x="262" y="277"/>
                  <a:pt x="271" y="265"/>
                </a:cubicBezTo>
                <a:cubicBezTo>
                  <a:pt x="288" y="274"/>
                  <a:pt x="288" y="274"/>
                  <a:pt x="288" y="274"/>
                </a:cubicBezTo>
                <a:cubicBezTo>
                  <a:pt x="294" y="278"/>
                  <a:pt x="293" y="284"/>
                  <a:pt x="280" y="294"/>
                </a:cubicBezTo>
                <a:cubicBezTo>
                  <a:pt x="263" y="307"/>
                  <a:pt x="250" y="304"/>
                  <a:pt x="240" y="289"/>
                </a:cubicBezTo>
                <a:close/>
                <a:moveTo>
                  <a:pt x="220" y="270"/>
                </a:moveTo>
                <a:cubicBezTo>
                  <a:pt x="216" y="273"/>
                  <a:pt x="217" y="277"/>
                  <a:pt x="223" y="281"/>
                </a:cubicBezTo>
                <a:cubicBezTo>
                  <a:pt x="228" y="286"/>
                  <a:pt x="237" y="283"/>
                  <a:pt x="252" y="275"/>
                </a:cubicBezTo>
                <a:cubicBezTo>
                  <a:pt x="259" y="267"/>
                  <a:pt x="252" y="263"/>
                  <a:pt x="242" y="258"/>
                </a:cubicBezTo>
                <a:cubicBezTo>
                  <a:pt x="235" y="248"/>
                  <a:pt x="235" y="254"/>
                  <a:pt x="220" y="270"/>
                </a:cubicBezTo>
                <a:close/>
                <a:moveTo>
                  <a:pt x="231" y="194"/>
                </a:moveTo>
                <a:cubicBezTo>
                  <a:pt x="227" y="201"/>
                  <a:pt x="222" y="208"/>
                  <a:pt x="216" y="214"/>
                </a:cubicBezTo>
                <a:cubicBezTo>
                  <a:pt x="219" y="222"/>
                  <a:pt x="226" y="229"/>
                  <a:pt x="236" y="235"/>
                </a:cubicBezTo>
                <a:cubicBezTo>
                  <a:pt x="245" y="226"/>
                  <a:pt x="252" y="218"/>
                  <a:pt x="253" y="212"/>
                </a:cubicBezTo>
                <a:cubicBezTo>
                  <a:pt x="244" y="207"/>
                  <a:pt x="237" y="201"/>
                  <a:pt x="231" y="194"/>
                </a:cubicBezTo>
                <a:close/>
                <a:moveTo>
                  <a:pt x="207" y="225"/>
                </a:moveTo>
                <a:cubicBezTo>
                  <a:pt x="185" y="237"/>
                  <a:pt x="185" y="248"/>
                  <a:pt x="209" y="266"/>
                </a:cubicBezTo>
                <a:cubicBezTo>
                  <a:pt x="238" y="246"/>
                  <a:pt x="229" y="242"/>
                  <a:pt x="207" y="225"/>
                </a:cubicBezTo>
                <a:close/>
                <a:moveTo>
                  <a:pt x="127" y="271"/>
                </a:moveTo>
                <a:cubicBezTo>
                  <a:pt x="147" y="280"/>
                  <a:pt x="166" y="280"/>
                  <a:pt x="184" y="264"/>
                </a:cubicBezTo>
                <a:cubicBezTo>
                  <a:pt x="197" y="273"/>
                  <a:pt x="201" y="282"/>
                  <a:pt x="187" y="290"/>
                </a:cubicBezTo>
                <a:cubicBezTo>
                  <a:pt x="163" y="308"/>
                  <a:pt x="120" y="302"/>
                  <a:pt x="127" y="271"/>
                </a:cubicBezTo>
                <a:close/>
                <a:moveTo>
                  <a:pt x="137" y="270"/>
                </a:moveTo>
                <a:cubicBezTo>
                  <a:pt x="143" y="256"/>
                  <a:pt x="155" y="247"/>
                  <a:pt x="172" y="243"/>
                </a:cubicBezTo>
                <a:cubicBezTo>
                  <a:pt x="168" y="203"/>
                  <a:pt x="94" y="259"/>
                  <a:pt x="137" y="270"/>
                </a:cubicBezTo>
                <a:close/>
                <a:moveTo>
                  <a:pt x="89" y="180"/>
                </a:moveTo>
                <a:cubicBezTo>
                  <a:pt x="93" y="160"/>
                  <a:pt x="134" y="161"/>
                  <a:pt x="140" y="177"/>
                </a:cubicBezTo>
                <a:cubicBezTo>
                  <a:pt x="122" y="171"/>
                  <a:pt x="106" y="170"/>
                  <a:pt x="89" y="180"/>
                </a:cubicBezTo>
                <a:close/>
                <a:moveTo>
                  <a:pt x="90" y="186"/>
                </a:moveTo>
                <a:cubicBezTo>
                  <a:pt x="86" y="213"/>
                  <a:pt x="140" y="215"/>
                  <a:pt x="144" y="196"/>
                </a:cubicBezTo>
                <a:cubicBezTo>
                  <a:pt x="121" y="200"/>
                  <a:pt x="107" y="196"/>
                  <a:pt x="105" y="179"/>
                </a:cubicBezTo>
                <a:cubicBezTo>
                  <a:pt x="90" y="186"/>
                  <a:pt x="90" y="186"/>
                  <a:pt x="90" y="186"/>
                </a:cubicBezTo>
                <a:close/>
                <a:moveTo>
                  <a:pt x="164" y="208"/>
                </a:moveTo>
                <a:cubicBezTo>
                  <a:pt x="182" y="233"/>
                  <a:pt x="182" y="233"/>
                  <a:pt x="182" y="233"/>
                </a:cubicBezTo>
                <a:cubicBezTo>
                  <a:pt x="198" y="223"/>
                  <a:pt x="206" y="219"/>
                  <a:pt x="180" y="196"/>
                </a:cubicBezTo>
                <a:cubicBezTo>
                  <a:pt x="169" y="191"/>
                  <a:pt x="158" y="199"/>
                  <a:pt x="164" y="208"/>
                </a:cubicBezTo>
                <a:close/>
                <a:moveTo>
                  <a:pt x="190" y="189"/>
                </a:moveTo>
                <a:cubicBezTo>
                  <a:pt x="213" y="166"/>
                  <a:pt x="213" y="166"/>
                  <a:pt x="213" y="166"/>
                </a:cubicBezTo>
                <a:cubicBezTo>
                  <a:pt x="226" y="175"/>
                  <a:pt x="229" y="182"/>
                  <a:pt x="207" y="209"/>
                </a:cubicBezTo>
                <a:cubicBezTo>
                  <a:pt x="190" y="189"/>
                  <a:pt x="190" y="189"/>
                  <a:pt x="190" y="189"/>
                </a:cubicBezTo>
                <a:close/>
                <a:moveTo>
                  <a:pt x="206" y="143"/>
                </a:moveTo>
                <a:cubicBezTo>
                  <a:pt x="198" y="133"/>
                  <a:pt x="216" y="116"/>
                  <a:pt x="226" y="128"/>
                </a:cubicBezTo>
                <a:cubicBezTo>
                  <a:pt x="246" y="146"/>
                  <a:pt x="249" y="153"/>
                  <a:pt x="243" y="160"/>
                </a:cubicBezTo>
                <a:cubicBezTo>
                  <a:pt x="229" y="175"/>
                  <a:pt x="221" y="164"/>
                  <a:pt x="206" y="143"/>
                </a:cubicBezTo>
                <a:close/>
                <a:moveTo>
                  <a:pt x="176" y="107"/>
                </a:moveTo>
                <a:cubicBezTo>
                  <a:pt x="190" y="95"/>
                  <a:pt x="213" y="95"/>
                  <a:pt x="217" y="109"/>
                </a:cubicBezTo>
                <a:cubicBezTo>
                  <a:pt x="200" y="124"/>
                  <a:pt x="200" y="124"/>
                  <a:pt x="200" y="124"/>
                </a:cubicBezTo>
                <a:cubicBezTo>
                  <a:pt x="195" y="118"/>
                  <a:pt x="186" y="112"/>
                  <a:pt x="176" y="107"/>
                </a:cubicBezTo>
                <a:close/>
                <a:moveTo>
                  <a:pt x="185" y="96"/>
                </a:moveTo>
                <a:cubicBezTo>
                  <a:pt x="158" y="103"/>
                  <a:pt x="154" y="116"/>
                  <a:pt x="171" y="134"/>
                </a:cubicBezTo>
                <a:cubicBezTo>
                  <a:pt x="180" y="143"/>
                  <a:pt x="173" y="147"/>
                  <a:pt x="161" y="150"/>
                </a:cubicBezTo>
                <a:cubicBezTo>
                  <a:pt x="117" y="149"/>
                  <a:pt x="120" y="73"/>
                  <a:pt x="185" y="96"/>
                </a:cubicBezTo>
                <a:close/>
                <a:moveTo>
                  <a:pt x="161" y="185"/>
                </a:moveTo>
                <a:cubicBezTo>
                  <a:pt x="160" y="176"/>
                  <a:pt x="179" y="149"/>
                  <a:pt x="191" y="146"/>
                </a:cubicBezTo>
                <a:cubicBezTo>
                  <a:pt x="204" y="156"/>
                  <a:pt x="204" y="163"/>
                  <a:pt x="186" y="182"/>
                </a:cubicBezTo>
                <a:cubicBezTo>
                  <a:pt x="186" y="182"/>
                  <a:pt x="161" y="185"/>
                  <a:pt x="161" y="185"/>
                </a:cubicBezTo>
                <a:close/>
                <a:moveTo>
                  <a:pt x="44" y="187"/>
                </a:moveTo>
                <a:cubicBezTo>
                  <a:pt x="67" y="160"/>
                  <a:pt x="99" y="147"/>
                  <a:pt x="146" y="163"/>
                </a:cubicBezTo>
                <a:cubicBezTo>
                  <a:pt x="151" y="165"/>
                  <a:pt x="157" y="160"/>
                  <a:pt x="149" y="153"/>
                </a:cubicBezTo>
                <a:cubicBezTo>
                  <a:pt x="87" y="113"/>
                  <a:pt x="32" y="149"/>
                  <a:pt x="44" y="187"/>
                </a:cubicBezTo>
                <a:close/>
                <a:moveTo>
                  <a:pt x="70" y="174"/>
                </a:moveTo>
                <a:cubicBezTo>
                  <a:pt x="0" y="224"/>
                  <a:pt x="87" y="270"/>
                  <a:pt x="153" y="223"/>
                </a:cubicBezTo>
                <a:cubicBezTo>
                  <a:pt x="157" y="214"/>
                  <a:pt x="154" y="209"/>
                  <a:pt x="146" y="212"/>
                </a:cubicBezTo>
                <a:cubicBezTo>
                  <a:pt x="101" y="226"/>
                  <a:pt x="64" y="218"/>
                  <a:pt x="70" y="174"/>
                </a:cubicBezTo>
                <a:close/>
                <a:moveTo>
                  <a:pt x="439" y="176"/>
                </a:moveTo>
                <a:cubicBezTo>
                  <a:pt x="508" y="228"/>
                  <a:pt x="420" y="272"/>
                  <a:pt x="355" y="222"/>
                </a:cubicBezTo>
                <a:cubicBezTo>
                  <a:pt x="351" y="213"/>
                  <a:pt x="354" y="208"/>
                  <a:pt x="363" y="211"/>
                </a:cubicBezTo>
                <a:cubicBezTo>
                  <a:pt x="407" y="227"/>
                  <a:pt x="444" y="220"/>
                  <a:pt x="439" y="176"/>
                </a:cubicBezTo>
                <a:close/>
                <a:moveTo>
                  <a:pt x="420" y="181"/>
                </a:moveTo>
                <a:cubicBezTo>
                  <a:pt x="417" y="160"/>
                  <a:pt x="376" y="162"/>
                  <a:pt x="369" y="180"/>
                </a:cubicBezTo>
                <a:cubicBezTo>
                  <a:pt x="386" y="173"/>
                  <a:pt x="404" y="172"/>
                  <a:pt x="420" y="181"/>
                </a:cubicBezTo>
                <a:close/>
                <a:moveTo>
                  <a:pt x="420" y="187"/>
                </a:moveTo>
                <a:cubicBezTo>
                  <a:pt x="425" y="213"/>
                  <a:pt x="371" y="217"/>
                  <a:pt x="365" y="199"/>
                </a:cubicBezTo>
                <a:cubicBezTo>
                  <a:pt x="389" y="201"/>
                  <a:pt x="403" y="197"/>
                  <a:pt x="404" y="180"/>
                </a:cubicBezTo>
                <a:cubicBezTo>
                  <a:pt x="420" y="187"/>
                  <a:pt x="420" y="187"/>
                  <a:pt x="420" y="187"/>
                </a:cubicBezTo>
                <a:close/>
                <a:moveTo>
                  <a:pt x="466" y="192"/>
                </a:moveTo>
                <a:cubicBezTo>
                  <a:pt x="445" y="163"/>
                  <a:pt x="413" y="149"/>
                  <a:pt x="366" y="162"/>
                </a:cubicBezTo>
                <a:cubicBezTo>
                  <a:pt x="361" y="164"/>
                  <a:pt x="355" y="158"/>
                  <a:pt x="364" y="152"/>
                </a:cubicBezTo>
                <a:cubicBezTo>
                  <a:pt x="428" y="116"/>
                  <a:pt x="481" y="155"/>
                  <a:pt x="466" y="192"/>
                </a:cubicBezTo>
                <a:close/>
                <a:moveTo>
                  <a:pt x="374" y="269"/>
                </a:moveTo>
                <a:cubicBezTo>
                  <a:pt x="366" y="256"/>
                  <a:pt x="355" y="247"/>
                  <a:pt x="338" y="243"/>
                </a:cubicBezTo>
                <a:cubicBezTo>
                  <a:pt x="341" y="204"/>
                  <a:pt x="410" y="254"/>
                  <a:pt x="374" y="269"/>
                </a:cubicBezTo>
                <a:close/>
                <a:moveTo>
                  <a:pt x="382" y="274"/>
                </a:moveTo>
                <a:cubicBezTo>
                  <a:pt x="361" y="282"/>
                  <a:pt x="342" y="280"/>
                  <a:pt x="325" y="263"/>
                </a:cubicBezTo>
                <a:cubicBezTo>
                  <a:pt x="312" y="271"/>
                  <a:pt x="308" y="279"/>
                  <a:pt x="321" y="289"/>
                </a:cubicBezTo>
                <a:cubicBezTo>
                  <a:pt x="343" y="309"/>
                  <a:pt x="387" y="305"/>
                  <a:pt x="382" y="274"/>
                </a:cubicBezTo>
                <a:close/>
                <a:moveTo>
                  <a:pt x="332" y="94"/>
                </a:moveTo>
                <a:cubicBezTo>
                  <a:pt x="358" y="102"/>
                  <a:pt x="362" y="115"/>
                  <a:pt x="344" y="133"/>
                </a:cubicBezTo>
                <a:cubicBezTo>
                  <a:pt x="335" y="141"/>
                  <a:pt x="336" y="156"/>
                  <a:pt x="356" y="151"/>
                </a:cubicBezTo>
                <a:cubicBezTo>
                  <a:pt x="389" y="143"/>
                  <a:pt x="396" y="78"/>
                  <a:pt x="332" y="94"/>
                </a:cubicBezTo>
                <a:close/>
                <a:moveTo>
                  <a:pt x="297" y="111"/>
                </a:moveTo>
                <a:cubicBezTo>
                  <a:pt x="314" y="121"/>
                  <a:pt x="314" y="121"/>
                  <a:pt x="314" y="121"/>
                </a:cubicBezTo>
                <a:cubicBezTo>
                  <a:pt x="327" y="119"/>
                  <a:pt x="338" y="115"/>
                  <a:pt x="345" y="108"/>
                </a:cubicBezTo>
                <a:cubicBezTo>
                  <a:pt x="330" y="93"/>
                  <a:pt x="314" y="94"/>
                  <a:pt x="297" y="111"/>
                </a:cubicBezTo>
                <a:close/>
                <a:moveTo>
                  <a:pt x="237" y="58"/>
                </a:moveTo>
                <a:cubicBezTo>
                  <a:pt x="239" y="45"/>
                  <a:pt x="239" y="45"/>
                  <a:pt x="239" y="45"/>
                </a:cubicBezTo>
                <a:cubicBezTo>
                  <a:pt x="186" y="63"/>
                  <a:pt x="200" y="0"/>
                  <a:pt x="241" y="32"/>
                </a:cubicBezTo>
                <a:cubicBezTo>
                  <a:pt x="243" y="19"/>
                  <a:pt x="247" y="9"/>
                  <a:pt x="255" y="6"/>
                </a:cubicBezTo>
                <a:cubicBezTo>
                  <a:pt x="267" y="3"/>
                  <a:pt x="276" y="12"/>
                  <a:pt x="275" y="25"/>
                </a:cubicBezTo>
                <a:cubicBezTo>
                  <a:pt x="275" y="29"/>
                  <a:pt x="279" y="29"/>
                  <a:pt x="282" y="32"/>
                </a:cubicBezTo>
                <a:cubicBezTo>
                  <a:pt x="315" y="3"/>
                  <a:pt x="335" y="62"/>
                  <a:pt x="281" y="44"/>
                </a:cubicBezTo>
                <a:cubicBezTo>
                  <a:pt x="267" y="37"/>
                  <a:pt x="253" y="41"/>
                  <a:pt x="237" y="58"/>
                </a:cubicBezTo>
                <a:close/>
                <a:moveTo>
                  <a:pt x="222" y="29"/>
                </a:moveTo>
                <a:cubicBezTo>
                  <a:pt x="227" y="29"/>
                  <a:pt x="231" y="32"/>
                  <a:pt x="231" y="35"/>
                </a:cubicBezTo>
                <a:cubicBezTo>
                  <a:pt x="231" y="38"/>
                  <a:pt x="227" y="41"/>
                  <a:pt x="222" y="41"/>
                </a:cubicBezTo>
                <a:cubicBezTo>
                  <a:pt x="217" y="41"/>
                  <a:pt x="212" y="38"/>
                  <a:pt x="212" y="35"/>
                </a:cubicBezTo>
                <a:cubicBezTo>
                  <a:pt x="212" y="32"/>
                  <a:pt x="216" y="29"/>
                  <a:pt x="222" y="29"/>
                </a:cubicBezTo>
                <a:close/>
                <a:moveTo>
                  <a:pt x="298" y="30"/>
                </a:moveTo>
                <a:cubicBezTo>
                  <a:pt x="303" y="30"/>
                  <a:pt x="308" y="33"/>
                  <a:pt x="308" y="36"/>
                </a:cubicBezTo>
                <a:cubicBezTo>
                  <a:pt x="308" y="39"/>
                  <a:pt x="304" y="42"/>
                  <a:pt x="298" y="42"/>
                </a:cubicBezTo>
                <a:cubicBezTo>
                  <a:pt x="293" y="42"/>
                  <a:pt x="289" y="39"/>
                  <a:pt x="289" y="36"/>
                </a:cubicBezTo>
                <a:cubicBezTo>
                  <a:pt x="289" y="33"/>
                  <a:pt x="293" y="30"/>
                  <a:pt x="298" y="30"/>
                </a:cubicBezTo>
                <a:close/>
                <a:moveTo>
                  <a:pt x="250" y="22"/>
                </a:moveTo>
                <a:cubicBezTo>
                  <a:pt x="257" y="10"/>
                  <a:pt x="265" y="12"/>
                  <a:pt x="271" y="22"/>
                </a:cubicBezTo>
                <a:cubicBezTo>
                  <a:pt x="265" y="17"/>
                  <a:pt x="257" y="17"/>
                  <a:pt x="250" y="22"/>
                </a:cubicBezTo>
                <a:close/>
              </a:path>
            </a:pathLst>
          </a:custGeom>
          <a:solidFill>
            <a:srgbClr val="FFFAB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74" name="组合 73"/>
          <p:cNvGrpSpPr/>
          <p:nvPr/>
        </p:nvGrpSpPr>
        <p:grpSpPr>
          <a:xfrm rot="0">
            <a:off x="5149215" y="2547620"/>
            <a:ext cx="5066030" cy="2338014"/>
            <a:chOff x="7907593" y="3433235"/>
            <a:chExt cx="2213946" cy="773354"/>
          </a:xfrm>
        </p:grpSpPr>
        <p:sp>
          <p:nvSpPr>
            <p:cNvPr id="76" name="矩形 75"/>
            <p:cNvSpPr/>
            <p:nvPr>
              <p:custDataLst>
                <p:tags r:id="rId3"/>
              </p:custDataLst>
            </p:nvPr>
          </p:nvSpPr>
          <p:spPr>
            <a:xfrm>
              <a:off x="7907593" y="3834606"/>
              <a:ext cx="2213946" cy="37198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表演者：贺昱涵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、黄杨洋、</a:t>
              </a:r>
              <a:endParaRPr lang="zh-CN" altLang="en-US" sz="2800" b="1" dirty="0">
                <a:solidFill>
                  <a:srgbClr val="FFFAB7"/>
                </a:solidFill>
                <a:cs typeface="+mn-ea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 </a:t>
              </a:r>
              <a:r>
                <a:rPr lang="en-US" altLang="zh-CN" sz="2800" b="1" dirty="0">
                  <a:solidFill>
                    <a:srgbClr val="FFFAB7"/>
                  </a:solidFill>
                  <a:cs typeface="+mn-ea"/>
                  <a:sym typeface="+mn-lt"/>
                </a:rPr>
                <a:t>             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陈泽轩、羊骏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睿</a:t>
              </a:r>
              <a:endParaRPr lang="zh-CN" altLang="en-US" sz="28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4"/>
              </p:custDataLst>
            </p:nvPr>
          </p:nvSpPr>
          <p:spPr>
            <a:xfrm>
              <a:off x="7907593" y="3433235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高，还没富，但帅</a:t>
              </a:r>
              <a:endParaRPr lang="zh-CN" altLang="en-US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grpSp>
        <p:nvGrpSpPr>
          <p:cNvPr id="23" name="647fcdb4-04bf-4719-a145-13f94f84c33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1272273" y="1541843"/>
            <a:ext cx="3844284" cy="4184135"/>
            <a:chOff x="4068763" y="1181100"/>
            <a:chExt cx="4148138" cy="4514851"/>
          </a:xfrm>
        </p:grpSpPr>
        <p:sp>
          <p:nvSpPr>
            <p:cNvPr id="24" name="iṧḷíḋe"/>
            <p:cNvSpPr/>
            <p:nvPr>
              <p:custDataLst>
                <p:tags r:id="rId4"/>
              </p:custDataLst>
            </p:nvPr>
          </p:nvSpPr>
          <p:spPr bwMode="auto">
            <a:xfrm>
              <a:off x="7232651" y="3517900"/>
              <a:ext cx="984250" cy="1049338"/>
            </a:xfrm>
            <a:custGeom>
              <a:avLst/>
              <a:gdLst>
                <a:gd name="T0" fmla="*/ 125 w 515"/>
                <a:gd name="T1" fmla="*/ 10 h 550"/>
                <a:gd name="T2" fmla="*/ 452 w 515"/>
                <a:gd name="T3" fmla="*/ 126 h 550"/>
                <a:gd name="T4" fmla="*/ 373 w 515"/>
                <a:gd name="T5" fmla="*/ 217 h 550"/>
                <a:gd name="T6" fmla="*/ 417 w 515"/>
                <a:gd name="T7" fmla="*/ 359 h 550"/>
                <a:gd name="T8" fmla="*/ 351 w 515"/>
                <a:gd name="T9" fmla="*/ 443 h 550"/>
                <a:gd name="T10" fmla="*/ 307 w 515"/>
                <a:gd name="T11" fmla="*/ 525 h 550"/>
                <a:gd name="T12" fmla="*/ 75 w 515"/>
                <a:gd name="T13" fmla="*/ 462 h 550"/>
                <a:gd name="T14" fmla="*/ 28 w 515"/>
                <a:gd name="T15" fmla="*/ 170 h 550"/>
                <a:gd name="T16" fmla="*/ 125 w 515"/>
                <a:gd name="T17" fmla="*/ 1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5" h="550">
                  <a:moveTo>
                    <a:pt x="125" y="10"/>
                  </a:moveTo>
                  <a:cubicBezTo>
                    <a:pt x="191" y="0"/>
                    <a:pt x="389" y="57"/>
                    <a:pt x="452" y="126"/>
                  </a:cubicBezTo>
                  <a:cubicBezTo>
                    <a:pt x="515" y="195"/>
                    <a:pt x="326" y="148"/>
                    <a:pt x="373" y="217"/>
                  </a:cubicBezTo>
                  <a:cubicBezTo>
                    <a:pt x="421" y="286"/>
                    <a:pt x="499" y="324"/>
                    <a:pt x="417" y="359"/>
                  </a:cubicBezTo>
                  <a:cubicBezTo>
                    <a:pt x="336" y="393"/>
                    <a:pt x="289" y="377"/>
                    <a:pt x="351" y="443"/>
                  </a:cubicBezTo>
                  <a:cubicBezTo>
                    <a:pt x="414" y="509"/>
                    <a:pt x="373" y="550"/>
                    <a:pt x="307" y="525"/>
                  </a:cubicBezTo>
                  <a:cubicBezTo>
                    <a:pt x="242" y="500"/>
                    <a:pt x="94" y="487"/>
                    <a:pt x="75" y="462"/>
                  </a:cubicBezTo>
                  <a:cubicBezTo>
                    <a:pt x="56" y="437"/>
                    <a:pt x="0" y="261"/>
                    <a:pt x="28" y="170"/>
                  </a:cubicBezTo>
                  <a:cubicBezTo>
                    <a:pt x="56" y="79"/>
                    <a:pt x="125" y="10"/>
                    <a:pt x="125" y="10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5" name="íṡḷïďé"/>
            <p:cNvSpPr/>
            <p:nvPr>
              <p:custDataLst>
                <p:tags r:id="rId5"/>
              </p:custDataLst>
            </p:nvPr>
          </p:nvSpPr>
          <p:spPr bwMode="auto">
            <a:xfrm>
              <a:off x="7232651" y="3530600"/>
              <a:ext cx="677863" cy="987425"/>
            </a:xfrm>
            <a:custGeom>
              <a:avLst/>
              <a:gdLst>
                <a:gd name="T0" fmla="*/ 125 w 355"/>
                <a:gd name="T1" fmla="*/ 3 h 517"/>
                <a:gd name="T2" fmla="*/ 211 w 355"/>
                <a:gd name="T3" fmla="*/ 10 h 517"/>
                <a:gd name="T4" fmla="*/ 245 w 355"/>
                <a:gd name="T5" fmla="*/ 63 h 517"/>
                <a:gd name="T6" fmla="*/ 207 w 355"/>
                <a:gd name="T7" fmla="*/ 198 h 517"/>
                <a:gd name="T8" fmla="*/ 295 w 355"/>
                <a:gd name="T9" fmla="*/ 289 h 517"/>
                <a:gd name="T10" fmla="*/ 154 w 355"/>
                <a:gd name="T11" fmla="*/ 421 h 517"/>
                <a:gd name="T12" fmla="*/ 323 w 355"/>
                <a:gd name="T13" fmla="*/ 505 h 517"/>
                <a:gd name="T14" fmla="*/ 306 w 355"/>
                <a:gd name="T15" fmla="*/ 517 h 517"/>
                <a:gd name="T16" fmla="*/ 75 w 355"/>
                <a:gd name="T17" fmla="*/ 455 h 517"/>
                <a:gd name="T18" fmla="*/ 28 w 355"/>
                <a:gd name="T19" fmla="*/ 163 h 517"/>
                <a:gd name="T20" fmla="*/ 125 w 355"/>
                <a:gd name="T21" fmla="*/ 3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5" h="517">
                  <a:moveTo>
                    <a:pt x="125" y="3"/>
                  </a:moveTo>
                  <a:cubicBezTo>
                    <a:pt x="145" y="0"/>
                    <a:pt x="176" y="3"/>
                    <a:pt x="211" y="10"/>
                  </a:cubicBezTo>
                  <a:cubicBezTo>
                    <a:pt x="209" y="24"/>
                    <a:pt x="217" y="40"/>
                    <a:pt x="245" y="63"/>
                  </a:cubicBezTo>
                  <a:cubicBezTo>
                    <a:pt x="342" y="141"/>
                    <a:pt x="276" y="132"/>
                    <a:pt x="207" y="198"/>
                  </a:cubicBezTo>
                  <a:cubicBezTo>
                    <a:pt x="138" y="264"/>
                    <a:pt x="254" y="226"/>
                    <a:pt x="295" y="289"/>
                  </a:cubicBezTo>
                  <a:cubicBezTo>
                    <a:pt x="336" y="352"/>
                    <a:pt x="150" y="380"/>
                    <a:pt x="154" y="421"/>
                  </a:cubicBezTo>
                  <a:cubicBezTo>
                    <a:pt x="157" y="461"/>
                    <a:pt x="355" y="455"/>
                    <a:pt x="323" y="505"/>
                  </a:cubicBezTo>
                  <a:cubicBezTo>
                    <a:pt x="320" y="510"/>
                    <a:pt x="314" y="514"/>
                    <a:pt x="306" y="517"/>
                  </a:cubicBezTo>
                  <a:cubicBezTo>
                    <a:pt x="239" y="493"/>
                    <a:pt x="94" y="480"/>
                    <a:pt x="75" y="455"/>
                  </a:cubicBezTo>
                  <a:cubicBezTo>
                    <a:pt x="56" y="430"/>
                    <a:pt x="0" y="254"/>
                    <a:pt x="28" y="163"/>
                  </a:cubicBezTo>
                  <a:cubicBezTo>
                    <a:pt x="56" y="72"/>
                    <a:pt x="125" y="3"/>
                    <a:pt x="125" y="3"/>
                  </a:cubicBezTo>
                  <a:close/>
                </a:path>
              </a:pathLst>
            </a:custGeom>
            <a:solidFill>
              <a:srgbClr val="BE1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6" name="iŝ1îde"/>
            <p:cNvSpPr/>
            <p:nvPr>
              <p:custDataLst>
                <p:tags r:id="rId6"/>
              </p:custDataLst>
            </p:nvPr>
          </p:nvSpPr>
          <p:spPr bwMode="auto">
            <a:xfrm>
              <a:off x="7693026" y="3657600"/>
              <a:ext cx="338138" cy="876300"/>
            </a:xfrm>
            <a:custGeom>
              <a:avLst/>
              <a:gdLst>
                <a:gd name="T0" fmla="*/ 177 w 177"/>
                <a:gd name="T1" fmla="*/ 24 h 459"/>
                <a:gd name="T2" fmla="*/ 112 w 177"/>
                <a:gd name="T3" fmla="*/ 86 h 459"/>
                <a:gd name="T4" fmla="*/ 78 w 177"/>
                <a:gd name="T5" fmla="*/ 126 h 459"/>
                <a:gd name="T6" fmla="*/ 98 w 177"/>
                <a:gd name="T7" fmla="*/ 150 h 459"/>
                <a:gd name="T8" fmla="*/ 148 w 177"/>
                <a:gd name="T9" fmla="*/ 220 h 459"/>
                <a:gd name="T10" fmla="*/ 108 w 177"/>
                <a:gd name="T11" fmla="*/ 295 h 459"/>
                <a:gd name="T12" fmla="*/ 73 w 177"/>
                <a:gd name="T13" fmla="*/ 306 h 459"/>
                <a:gd name="T14" fmla="*/ 23 w 177"/>
                <a:gd name="T15" fmla="*/ 332 h 459"/>
                <a:gd name="T16" fmla="*/ 50 w 177"/>
                <a:gd name="T17" fmla="*/ 365 h 459"/>
                <a:gd name="T18" fmla="*/ 93 w 177"/>
                <a:gd name="T19" fmla="*/ 459 h 459"/>
                <a:gd name="T20" fmla="*/ 71 w 177"/>
                <a:gd name="T21" fmla="*/ 454 h 459"/>
                <a:gd name="T22" fmla="*/ 37 w 177"/>
                <a:gd name="T23" fmla="*/ 382 h 459"/>
                <a:gd name="T24" fmla="*/ 1 w 177"/>
                <a:gd name="T25" fmla="*/ 330 h 459"/>
                <a:gd name="T26" fmla="*/ 68 w 177"/>
                <a:gd name="T27" fmla="*/ 285 h 459"/>
                <a:gd name="T28" fmla="*/ 100 w 177"/>
                <a:gd name="T29" fmla="*/ 275 h 459"/>
                <a:gd name="T30" fmla="*/ 128 w 177"/>
                <a:gd name="T31" fmla="*/ 228 h 459"/>
                <a:gd name="T32" fmla="*/ 82 w 177"/>
                <a:gd name="T33" fmla="*/ 165 h 459"/>
                <a:gd name="T34" fmla="*/ 58 w 177"/>
                <a:gd name="T35" fmla="*/ 136 h 459"/>
                <a:gd name="T36" fmla="*/ 101 w 177"/>
                <a:gd name="T37" fmla="*/ 67 h 459"/>
                <a:gd name="T38" fmla="*/ 153 w 177"/>
                <a:gd name="T39" fmla="*/ 20 h 459"/>
                <a:gd name="T40" fmla="*/ 133 w 177"/>
                <a:gd name="T41" fmla="*/ 0 h 459"/>
                <a:gd name="T42" fmla="*/ 177 w 177"/>
                <a:gd name="T43" fmla="*/ 24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7" h="459">
                  <a:moveTo>
                    <a:pt x="177" y="24"/>
                  </a:moveTo>
                  <a:cubicBezTo>
                    <a:pt x="177" y="43"/>
                    <a:pt x="158" y="61"/>
                    <a:pt x="112" y="86"/>
                  </a:cubicBezTo>
                  <a:cubicBezTo>
                    <a:pt x="78" y="105"/>
                    <a:pt x="72" y="115"/>
                    <a:pt x="78" y="126"/>
                  </a:cubicBezTo>
                  <a:cubicBezTo>
                    <a:pt x="81" y="133"/>
                    <a:pt x="89" y="140"/>
                    <a:pt x="98" y="150"/>
                  </a:cubicBezTo>
                  <a:cubicBezTo>
                    <a:pt x="115" y="167"/>
                    <a:pt x="136" y="188"/>
                    <a:pt x="148" y="220"/>
                  </a:cubicBezTo>
                  <a:cubicBezTo>
                    <a:pt x="165" y="263"/>
                    <a:pt x="141" y="283"/>
                    <a:pt x="108" y="295"/>
                  </a:cubicBezTo>
                  <a:cubicBezTo>
                    <a:pt x="97" y="300"/>
                    <a:pt x="85" y="303"/>
                    <a:pt x="73" y="306"/>
                  </a:cubicBezTo>
                  <a:cubicBezTo>
                    <a:pt x="48" y="313"/>
                    <a:pt x="24" y="320"/>
                    <a:pt x="23" y="332"/>
                  </a:cubicBezTo>
                  <a:cubicBezTo>
                    <a:pt x="23" y="344"/>
                    <a:pt x="36" y="354"/>
                    <a:pt x="50" y="365"/>
                  </a:cubicBezTo>
                  <a:cubicBezTo>
                    <a:pt x="77" y="385"/>
                    <a:pt x="108" y="408"/>
                    <a:pt x="93" y="459"/>
                  </a:cubicBezTo>
                  <a:cubicBezTo>
                    <a:pt x="86" y="458"/>
                    <a:pt x="79" y="456"/>
                    <a:pt x="71" y="454"/>
                  </a:cubicBezTo>
                  <a:cubicBezTo>
                    <a:pt x="82" y="416"/>
                    <a:pt x="58" y="398"/>
                    <a:pt x="37" y="382"/>
                  </a:cubicBezTo>
                  <a:cubicBezTo>
                    <a:pt x="17" y="368"/>
                    <a:pt x="0" y="354"/>
                    <a:pt x="1" y="330"/>
                  </a:cubicBezTo>
                  <a:cubicBezTo>
                    <a:pt x="3" y="303"/>
                    <a:pt x="34" y="294"/>
                    <a:pt x="68" y="285"/>
                  </a:cubicBezTo>
                  <a:cubicBezTo>
                    <a:pt x="79" y="282"/>
                    <a:pt x="90" y="279"/>
                    <a:pt x="100" y="275"/>
                  </a:cubicBezTo>
                  <a:cubicBezTo>
                    <a:pt x="122" y="266"/>
                    <a:pt x="138" y="254"/>
                    <a:pt x="128" y="228"/>
                  </a:cubicBezTo>
                  <a:cubicBezTo>
                    <a:pt x="117" y="201"/>
                    <a:pt x="98" y="181"/>
                    <a:pt x="82" y="165"/>
                  </a:cubicBezTo>
                  <a:cubicBezTo>
                    <a:pt x="72" y="155"/>
                    <a:pt x="63" y="146"/>
                    <a:pt x="58" y="136"/>
                  </a:cubicBezTo>
                  <a:cubicBezTo>
                    <a:pt x="46" y="114"/>
                    <a:pt x="52" y="94"/>
                    <a:pt x="101" y="67"/>
                  </a:cubicBezTo>
                  <a:cubicBezTo>
                    <a:pt x="146" y="42"/>
                    <a:pt x="158" y="30"/>
                    <a:pt x="153" y="20"/>
                  </a:cubicBezTo>
                  <a:cubicBezTo>
                    <a:pt x="149" y="14"/>
                    <a:pt x="143" y="7"/>
                    <a:pt x="133" y="0"/>
                  </a:cubicBezTo>
                  <a:cubicBezTo>
                    <a:pt x="149" y="8"/>
                    <a:pt x="164" y="16"/>
                    <a:pt x="177" y="24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7" name="ïṣḷiḍè"/>
            <p:cNvSpPr/>
            <p:nvPr>
              <p:custDataLst>
                <p:tags r:id="rId7"/>
              </p:custDataLst>
            </p:nvPr>
          </p:nvSpPr>
          <p:spPr bwMode="auto">
            <a:xfrm>
              <a:off x="7437438" y="3517900"/>
              <a:ext cx="696913" cy="314325"/>
            </a:xfrm>
            <a:custGeom>
              <a:avLst/>
              <a:gdLst>
                <a:gd name="T0" fmla="*/ 18 w 365"/>
                <a:gd name="T1" fmla="*/ 10 h 165"/>
                <a:gd name="T2" fmla="*/ 345 w 365"/>
                <a:gd name="T3" fmla="*/ 126 h 165"/>
                <a:gd name="T4" fmla="*/ 343 w 365"/>
                <a:gd name="T5" fmla="*/ 165 h 165"/>
                <a:gd name="T6" fmla="*/ 0 w 365"/>
                <a:gd name="T7" fmla="*/ 30 h 165"/>
                <a:gd name="T8" fmla="*/ 18 w 365"/>
                <a:gd name="T9" fmla="*/ 1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165">
                  <a:moveTo>
                    <a:pt x="18" y="10"/>
                  </a:moveTo>
                  <a:cubicBezTo>
                    <a:pt x="84" y="0"/>
                    <a:pt x="282" y="57"/>
                    <a:pt x="345" y="126"/>
                  </a:cubicBezTo>
                  <a:cubicBezTo>
                    <a:pt x="365" y="149"/>
                    <a:pt x="359" y="159"/>
                    <a:pt x="343" y="165"/>
                  </a:cubicBezTo>
                  <a:cubicBezTo>
                    <a:pt x="253" y="71"/>
                    <a:pt x="91" y="39"/>
                    <a:pt x="0" y="30"/>
                  </a:cubicBezTo>
                  <a:cubicBezTo>
                    <a:pt x="11" y="17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8" name="îṧļiḑè"/>
            <p:cNvSpPr/>
            <p:nvPr>
              <p:custDataLst>
                <p:tags r:id="rId8"/>
              </p:custDataLst>
            </p:nvPr>
          </p:nvSpPr>
          <p:spPr bwMode="auto">
            <a:xfrm>
              <a:off x="7437438" y="3530600"/>
              <a:ext cx="223838" cy="82550"/>
            </a:xfrm>
            <a:custGeom>
              <a:avLst/>
              <a:gdLst>
                <a:gd name="T0" fmla="*/ 18 w 117"/>
                <a:gd name="T1" fmla="*/ 3 h 43"/>
                <a:gd name="T2" fmla="*/ 104 w 117"/>
                <a:gd name="T3" fmla="*/ 10 h 43"/>
                <a:gd name="T4" fmla="*/ 117 w 117"/>
                <a:gd name="T5" fmla="*/ 43 h 43"/>
                <a:gd name="T6" fmla="*/ 0 w 117"/>
                <a:gd name="T7" fmla="*/ 23 h 43"/>
                <a:gd name="T8" fmla="*/ 18 w 117"/>
                <a:gd name="T9" fmla="*/ 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43">
                  <a:moveTo>
                    <a:pt x="18" y="3"/>
                  </a:moveTo>
                  <a:cubicBezTo>
                    <a:pt x="38" y="0"/>
                    <a:pt x="69" y="3"/>
                    <a:pt x="104" y="10"/>
                  </a:cubicBezTo>
                  <a:cubicBezTo>
                    <a:pt x="103" y="20"/>
                    <a:pt x="106" y="30"/>
                    <a:pt x="117" y="43"/>
                  </a:cubicBezTo>
                  <a:cubicBezTo>
                    <a:pt x="73" y="32"/>
                    <a:pt x="32" y="26"/>
                    <a:pt x="0" y="23"/>
                  </a:cubicBezTo>
                  <a:cubicBezTo>
                    <a:pt x="11" y="10"/>
                    <a:pt x="18" y="3"/>
                    <a:pt x="18" y="3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9" name="íşḷiḍe"/>
            <p:cNvSpPr/>
            <p:nvPr>
              <p:custDataLst>
                <p:tags r:id="rId9"/>
              </p:custDataLst>
            </p:nvPr>
          </p:nvSpPr>
          <p:spPr bwMode="auto">
            <a:xfrm>
              <a:off x="7947026" y="3657600"/>
              <a:ext cx="84138" cy="98425"/>
            </a:xfrm>
            <a:custGeom>
              <a:avLst/>
              <a:gdLst>
                <a:gd name="T0" fmla="*/ 44 w 44"/>
                <a:gd name="T1" fmla="*/ 24 h 52"/>
                <a:gd name="T2" fmla="*/ 29 w 44"/>
                <a:gd name="T3" fmla="*/ 52 h 52"/>
                <a:gd name="T4" fmla="*/ 10 w 44"/>
                <a:gd name="T5" fmla="*/ 40 h 52"/>
                <a:gd name="T6" fmla="*/ 20 w 44"/>
                <a:gd name="T7" fmla="*/ 20 h 52"/>
                <a:gd name="T8" fmla="*/ 0 w 44"/>
                <a:gd name="T9" fmla="*/ 0 h 52"/>
                <a:gd name="T10" fmla="*/ 44 w 44"/>
                <a:gd name="T11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52">
                  <a:moveTo>
                    <a:pt x="44" y="24"/>
                  </a:moveTo>
                  <a:cubicBezTo>
                    <a:pt x="44" y="34"/>
                    <a:pt x="40" y="43"/>
                    <a:pt x="29" y="52"/>
                  </a:cubicBezTo>
                  <a:cubicBezTo>
                    <a:pt x="23" y="48"/>
                    <a:pt x="17" y="44"/>
                    <a:pt x="10" y="40"/>
                  </a:cubicBezTo>
                  <a:cubicBezTo>
                    <a:pt x="20" y="32"/>
                    <a:pt x="23" y="25"/>
                    <a:pt x="20" y="20"/>
                  </a:cubicBezTo>
                  <a:cubicBezTo>
                    <a:pt x="16" y="14"/>
                    <a:pt x="10" y="7"/>
                    <a:pt x="0" y="0"/>
                  </a:cubicBezTo>
                  <a:cubicBezTo>
                    <a:pt x="16" y="8"/>
                    <a:pt x="31" y="16"/>
                    <a:pt x="44" y="24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0" name="îslîďè"/>
            <p:cNvSpPr/>
            <p:nvPr>
              <p:custDataLst>
                <p:tags r:id="rId10"/>
              </p:custDataLst>
            </p:nvPr>
          </p:nvSpPr>
          <p:spPr bwMode="auto">
            <a:xfrm>
              <a:off x="6661151" y="3236913"/>
              <a:ext cx="1128713" cy="1355725"/>
            </a:xfrm>
            <a:custGeom>
              <a:avLst/>
              <a:gdLst>
                <a:gd name="T0" fmla="*/ 255 w 591"/>
                <a:gd name="T1" fmla="*/ 88 h 710"/>
                <a:gd name="T2" fmla="*/ 522 w 591"/>
                <a:gd name="T3" fmla="*/ 66 h 710"/>
                <a:gd name="T4" fmla="*/ 481 w 591"/>
                <a:gd name="T5" fmla="*/ 217 h 710"/>
                <a:gd name="T6" fmla="*/ 443 w 591"/>
                <a:gd name="T7" fmla="*/ 352 h 710"/>
                <a:gd name="T8" fmla="*/ 531 w 591"/>
                <a:gd name="T9" fmla="*/ 443 h 710"/>
                <a:gd name="T10" fmla="*/ 390 w 591"/>
                <a:gd name="T11" fmla="*/ 575 h 710"/>
                <a:gd name="T12" fmla="*/ 559 w 591"/>
                <a:gd name="T13" fmla="*/ 659 h 710"/>
                <a:gd name="T14" fmla="*/ 129 w 591"/>
                <a:gd name="T15" fmla="*/ 584 h 710"/>
                <a:gd name="T16" fmla="*/ 255 w 591"/>
                <a:gd name="T17" fmla="*/ 88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1" h="710">
                  <a:moveTo>
                    <a:pt x="255" y="88"/>
                  </a:moveTo>
                  <a:cubicBezTo>
                    <a:pt x="333" y="56"/>
                    <a:pt x="515" y="0"/>
                    <a:pt x="522" y="66"/>
                  </a:cubicBezTo>
                  <a:cubicBezTo>
                    <a:pt x="528" y="132"/>
                    <a:pt x="383" y="138"/>
                    <a:pt x="481" y="217"/>
                  </a:cubicBezTo>
                  <a:cubicBezTo>
                    <a:pt x="578" y="295"/>
                    <a:pt x="512" y="286"/>
                    <a:pt x="443" y="352"/>
                  </a:cubicBezTo>
                  <a:cubicBezTo>
                    <a:pt x="374" y="418"/>
                    <a:pt x="490" y="380"/>
                    <a:pt x="531" y="443"/>
                  </a:cubicBezTo>
                  <a:cubicBezTo>
                    <a:pt x="572" y="506"/>
                    <a:pt x="387" y="534"/>
                    <a:pt x="390" y="575"/>
                  </a:cubicBezTo>
                  <a:cubicBezTo>
                    <a:pt x="393" y="615"/>
                    <a:pt x="591" y="609"/>
                    <a:pt x="559" y="659"/>
                  </a:cubicBezTo>
                  <a:cubicBezTo>
                    <a:pt x="528" y="710"/>
                    <a:pt x="195" y="653"/>
                    <a:pt x="129" y="584"/>
                  </a:cubicBezTo>
                  <a:cubicBezTo>
                    <a:pt x="63" y="515"/>
                    <a:pt x="0" y="201"/>
                    <a:pt x="255" y="88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1" name="isliḑe"/>
            <p:cNvSpPr/>
            <p:nvPr>
              <p:custDataLst>
                <p:tags r:id="rId11"/>
              </p:custDataLst>
            </p:nvPr>
          </p:nvSpPr>
          <p:spPr bwMode="auto">
            <a:xfrm>
              <a:off x="6661151" y="3313113"/>
              <a:ext cx="828675" cy="1204913"/>
            </a:xfrm>
            <a:custGeom>
              <a:avLst/>
              <a:gdLst>
                <a:gd name="T0" fmla="*/ 255 w 434"/>
                <a:gd name="T1" fmla="*/ 48 h 631"/>
                <a:gd name="T2" fmla="*/ 419 w 434"/>
                <a:gd name="T3" fmla="*/ 0 h 631"/>
                <a:gd name="T4" fmla="*/ 286 w 434"/>
                <a:gd name="T5" fmla="*/ 145 h 631"/>
                <a:gd name="T6" fmla="*/ 393 w 434"/>
                <a:gd name="T7" fmla="*/ 233 h 631"/>
                <a:gd name="T8" fmla="*/ 270 w 434"/>
                <a:gd name="T9" fmla="*/ 371 h 631"/>
                <a:gd name="T10" fmla="*/ 383 w 434"/>
                <a:gd name="T11" fmla="*/ 450 h 631"/>
                <a:gd name="T12" fmla="*/ 270 w 434"/>
                <a:gd name="T13" fmla="*/ 541 h 631"/>
                <a:gd name="T14" fmla="*/ 387 w 434"/>
                <a:gd name="T15" fmla="*/ 631 h 631"/>
                <a:gd name="T16" fmla="*/ 129 w 434"/>
                <a:gd name="T17" fmla="*/ 544 h 631"/>
                <a:gd name="T18" fmla="*/ 255 w 434"/>
                <a:gd name="T19" fmla="*/ 48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4" h="631">
                  <a:moveTo>
                    <a:pt x="255" y="48"/>
                  </a:moveTo>
                  <a:cubicBezTo>
                    <a:pt x="295" y="32"/>
                    <a:pt x="362" y="9"/>
                    <a:pt x="419" y="0"/>
                  </a:cubicBezTo>
                  <a:cubicBezTo>
                    <a:pt x="406" y="36"/>
                    <a:pt x="276" y="100"/>
                    <a:pt x="286" y="145"/>
                  </a:cubicBezTo>
                  <a:cubicBezTo>
                    <a:pt x="299" y="199"/>
                    <a:pt x="412" y="158"/>
                    <a:pt x="393" y="233"/>
                  </a:cubicBezTo>
                  <a:cubicBezTo>
                    <a:pt x="374" y="308"/>
                    <a:pt x="208" y="340"/>
                    <a:pt x="270" y="371"/>
                  </a:cubicBezTo>
                  <a:cubicBezTo>
                    <a:pt x="333" y="403"/>
                    <a:pt x="434" y="403"/>
                    <a:pt x="383" y="450"/>
                  </a:cubicBezTo>
                  <a:cubicBezTo>
                    <a:pt x="333" y="497"/>
                    <a:pt x="236" y="506"/>
                    <a:pt x="270" y="541"/>
                  </a:cubicBezTo>
                  <a:cubicBezTo>
                    <a:pt x="299" y="569"/>
                    <a:pt x="376" y="604"/>
                    <a:pt x="387" y="631"/>
                  </a:cubicBezTo>
                  <a:cubicBezTo>
                    <a:pt x="283" y="617"/>
                    <a:pt x="165" y="582"/>
                    <a:pt x="129" y="544"/>
                  </a:cubicBezTo>
                  <a:cubicBezTo>
                    <a:pt x="63" y="475"/>
                    <a:pt x="0" y="161"/>
                    <a:pt x="255" y="48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3" name="íṡḻïďe"/>
            <p:cNvSpPr/>
            <p:nvPr>
              <p:custDataLst>
                <p:tags r:id="rId12"/>
              </p:custDataLst>
            </p:nvPr>
          </p:nvSpPr>
          <p:spPr bwMode="auto">
            <a:xfrm>
              <a:off x="7267576" y="3303588"/>
              <a:ext cx="315913" cy="1225550"/>
            </a:xfrm>
            <a:custGeom>
              <a:avLst/>
              <a:gdLst>
                <a:gd name="T0" fmla="*/ 144 w 166"/>
                <a:gd name="T1" fmla="*/ 0 h 642"/>
                <a:gd name="T2" fmla="*/ 144 w 166"/>
                <a:gd name="T3" fmla="*/ 3 h 642"/>
                <a:gd name="T4" fmla="*/ 104 w 166"/>
                <a:gd name="T5" fmla="*/ 94 h 642"/>
                <a:gd name="T6" fmla="*/ 107 w 166"/>
                <a:gd name="T7" fmla="*/ 166 h 642"/>
                <a:gd name="T8" fmla="*/ 145 w 166"/>
                <a:gd name="T9" fmla="*/ 213 h 642"/>
                <a:gd name="T10" fmla="*/ 101 w 166"/>
                <a:gd name="T11" fmla="*/ 306 h 642"/>
                <a:gd name="T12" fmla="*/ 61 w 166"/>
                <a:gd name="T13" fmla="*/ 354 h 642"/>
                <a:gd name="T14" fmla="*/ 114 w 166"/>
                <a:gd name="T15" fmla="*/ 389 h 642"/>
                <a:gd name="T16" fmla="*/ 150 w 166"/>
                <a:gd name="T17" fmla="*/ 403 h 642"/>
                <a:gd name="T18" fmla="*/ 156 w 166"/>
                <a:gd name="T19" fmla="*/ 434 h 642"/>
                <a:gd name="T20" fmla="*/ 109 w 166"/>
                <a:gd name="T21" fmla="*/ 475 h 642"/>
                <a:gd name="T22" fmla="*/ 41 w 166"/>
                <a:gd name="T23" fmla="*/ 554 h 642"/>
                <a:gd name="T24" fmla="*/ 81 w 166"/>
                <a:gd name="T25" fmla="*/ 594 h 642"/>
                <a:gd name="T26" fmla="*/ 128 w 166"/>
                <a:gd name="T27" fmla="*/ 642 h 642"/>
                <a:gd name="T28" fmla="*/ 99 w 166"/>
                <a:gd name="T29" fmla="*/ 640 h 642"/>
                <a:gd name="T30" fmla="*/ 67 w 166"/>
                <a:gd name="T31" fmla="*/ 612 h 642"/>
                <a:gd name="T32" fmla="*/ 21 w 166"/>
                <a:gd name="T33" fmla="*/ 565 h 642"/>
                <a:gd name="T34" fmla="*/ 96 w 166"/>
                <a:gd name="T35" fmla="*/ 457 h 642"/>
                <a:gd name="T36" fmla="*/ 138 w 166"/>
                <a:gd name="T37" fmla="*/ 422 h 642"/>
                <a:gd name="T38" fmla="*/ 138 w 166"/>
                <a:gd name="T39" fmla="*/ 421 h 642"/>
                <a:gd name="T40" fmla="*/ 108 w 166"/>
                <a:gd name="T41" fmla="*/ 410 h 642"/>
                <a:gd name="T42" fmla="*/ 39 w 166"/>
                <a:gd name="T43" fmla="*/ 351 h 642"/>
                <a:gd name="T44" fmla="*/ 87 w 166"/>
                <a:gd name="T45" fmla="*/ 289 h 642"/>
                <a:gd name="T46" fmla="*/ 125 w 166"/>
                <a:gd name="T47" fmla="*/ 222 h 642"/>
                <a:gd name="T48" fmla="*/ 93 w 166"/>
                <a:gd name="T49" fmla="*/ 183 h 642"/>
                <a:gd name="T50" fmla="*/ 84 w 166"/>
                <a:gd name="T51" fmla="*/ 83 h 642"/>
                <a:gd name="T52" fmla="*/ 122 w 166"/>
                <a:gd name="T53" fmla="*/ 2 h 642"/>
                <a:gd name="T54" fmla="*/ 144 w 166"/>
                <a:gd name="T55" fmla="*/ 0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6" h="642">
                  <a:moveTo>
                    <a:pt x="144" y="0"/>
                  </a:moveTo>
                  <a:cubicBezTo>
                    <a:pt x="144" y="1"/>
                    <a:pt x="144" y="2"/>
                    <a:pt x="144" y="3"/>
                  </a:cubicBezTo>
                  <a:cubicBezTo>
                    <a:pt x="143" y="24"/>
                    <a:pt x="128" y="50"/>
                    <a:pt x="104" y="94"/>
                  </a:cubicBezTo>
                  <a:cubicBezTo>
                    <a:pt x="78" y="141"/>
                    <a:pt x="90" y="151"/>
                    <a:pt x="107" y="166"/>
                  </a:cubicBezTo>
                  <a:cubicBezTo>
                    <a:pt x="120" y="177"/>
                    <a:pt x="135" y="190"/>
                    <a:pt x="145" y="213"/>
                  </a:cubicBezTo>
                  <a:cubicBezTo>
                    <a:pt x="163" y="255"/>
                    <a:pt x="132" y="280"/>
                    <a:pt x="101" y="306"/>
                  </a:cubicBezTo>
                  <a:cubicBezTo>
                    <a:pt x="82" y="321"/>
                    <a:pt x="63" y="337"/>
                    <a:pt x="61" y="354"/>
                  </a:cubicBezTo>
                  <a:cubicBezTo>
                    <a:pt x="59" y="372"/>
                    <a:pt x="89" y="381"/>
                    <a:pt x="114" y="389"/>
                  </a:cubicBezTo>
                  <a:cubicBezTo>
                    <a:pt x="129" y="393"/>
                    <a:pt x="142" y="397"/>
                    <a:pt x="150" y="403"/>
                  </a:cubicBezTo>
                  <a:cubicBezTo>
                    <a:pt x="162" y="411"/>
                    <a:pt x="166" y="421"/>
                    <a:pt x="156" y="434"/>
                  </a:cubicBezTo>
                  <a:cubicBezTo>
                    <a:pt x="148" y="446"/>
                    <a:pt x="129" y="460"/>
                    <a:pt x="109" y="475"/>
                  </a:cubicBezTo>
                  <a:cubicBezTo>
                    <a:pt x="72" y="502"/>
                    <a:pt x="29" y="534"/>
                    <a:pt x="41" y="554"/>
                  </a:cubicBezTo>
                  <a:cubicBezTo>
                    <a:pt x="49" y="570"/>
                    <a:pt x="65" y="582"/>
                    <a:pt x="81" y="594"/>
                  </a:cubicBezTo>
                  <a:cubicBezTo>
                    <a:pt x="99" y="608"/>
                    <a:pt x="117" y="622"/>
                    <a:pt x="128" y="642"/>
                  </a:cubicBezTo>
                  <a:cubicBezTo>
                    <a:pt x="119" y="642"/>
                    <a:pt x="109" y="641"/>
                    <a:pt x="99" y="640"/>
                  </a:cubicBezTo>
                  <a:cubicBezTo>
                    <a:pt x="90" y="629"/>
                    <a:pt x="78" y="620"/>
                    <a:pt x="67" y="612"/>
                  </a:cubicBezTo>
                  <a:cubicBezTo>
                    <a:pt x="50" y="598"/>
                    <a:pt x="32" y="584"/>
                    <a:pt x="21" y="565"/>
                  </a:cubicBezTo>
                  <a:cubicBezTo>
                    <a:pt x="0" y="527"/>
                    <a:pt x="52" y="489"/>
                    <a:pt x="96" y="457"/>
                  </a:cubicBezTo>
                  <a:cubicBezTo>
                    <a:pt x="115" y="443"/>
                    <a:pt x="132" y="431"/>
                    <a:pt x="138" y="422"/>
                  </a:cubicBezTo>
                  <a:cubicBezTo>
                    <a:pt x="138" y="422"/>
                    <a:pt x="138" y="422"/>
                    <a:pt x="138" y="421"/>
                  </a:cubicBezTo>
                  <a:cubicBezTo>
                    <a:pt x="132" y="417"/>
                    <a:pt x="121" y="414"/>
                    <a:pt x="108" y="410"/>
                  </a:cubicBezTo>
                  <a:cubicBezTo>
                    <a:pt x="74" y="400"/>
                    <a:pt x="34" y="388"/>
                    <a:pt x="39" y="351"/>
                  </a:cubicBezTo>
                  <a:cubicBezTo>
                    <a:pt x="42" y="325"/>
                    <a:pt x="64" y="307"/>
                    <a:pt x="87" y="289"/>
                  </a:cubicBezTo>
                  <a:cubicBezTo>
                    <a:pt x="111" y="269"/>
                    <a:pt x="136" y="248"/>
                    <a:pt x="125" y="222"/>
                  </a:cubicBezTo>
                  <a:cubicBezTo>
                    <a:pt x="117" y="203"/>
                    <a:pt x="104" y="192"/>
                    <a:pt x="93" y="183"/>
                  </a:cubicBezTo>
                  <a:cubicBezTo>
                    <a:pt x="68" y="161"/>
                    <a:pt x="49" y="146"/>
                    <a:pt x="84" y="83"/>
                  </a:cubicBezTo>
                  <a:cubicBezTo>
                    <a:pt x="107" y="43"/>
                    <a:pt x="120" y="18"/>
                    <a:pt x="122" y="2"/>
                  </a:cubicBezTo>
                  <a:cubicBezTo>
                    <a:pt x="129" y="1"/>
                    <a:pt x="137" y="0"/>
                    <a:pt x="144" y="0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4" name="ísľíďè"/>
            <p:cNvSpPr/>
            <p:nvPr>
              <p:custDataLst>
                <p:tags r:id="rId13"/>
              </p:custDataLst>
            </p:nvPr>
          </p:nvSpPr>
          <p:spPr bwMode="auto">
            <a:xfrm>
              <a:off x="7096126" y="3236913"/>
              <a:ext cx="565150" cy="203200"/>
            </a:xfrm>
            <a:custGeom>
              <a:avLst/>
              <a:gdLst>
                <a:gd name="T0" fmla="*/ 27 w 295"/>
                <a:gd name="T1" fmla="*/ 88 h 106"/>
                <a:gd name="T2" fmla="*/ 294 w 295"/>
                <a:gd name="T3" fmla="*/ 66 h 106"/>
                <a:gd name="T4" fmla="*/ 278 w 295"/>
                <a:gd name="T5" fmla="*/ 104 h 106"/>
                <a:gd name="T6" fmla="*/ 268 w 295"/>
                <a:gd name="T7" fmla="*/ 71 h 106"/>
                <a:gd name="T8" fmla="*/ 0 w 295"/>
                <a:gd name="T9" fmla="*/ 106 h 106"/>
                <a:gd name="T10" fmla="*/ 3 w 295"/>
                <a:gd name="T11" fmla="*/ 99 h 106"/>
                <a:gd name="T12" fmla="*/ 27 w 295"/>
                <a:gd name="T13" fmla="*/ 8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106">
                  <a:moveTo>
                    <a:pt x="27" y="88"/>
                  </a:moveTo>
                  <a:cubicBezTo>
                    <a:pt x="105" y="56"/>
                    <a:pt x="287" y="0"/>
                    <a:pt x="294" y="66"/>
                  </a:cubicBezTo>
                  <a:cubicBezTo>
                    <a:pt x="295" y="81"/>
                    <a:pt x="288" y="94"/>
                    <a:pt x="278" y="104"/>
                  </a:cubicBezTo>
                  <a:cubicBezTo>
                    <a:pt x="279" y="93"/>
                    <a:pt x="277" y="81"/>
                    <a:pt x="268" y="71"/>
                  </a:cubicBezTo>
                  <a:cubicBezTo>
                    <a:pt x="240" y="40"/>
                    <a:pt x="114" y="71"/>
                    <a:pt x="0" y="106"/>
                  </a:cubicBezTo>
                  <a:cubicBezTo>
                    <a:pt x="1" y="103"/>
                    <a:pt x="2" y="101"/>
                    <a:pt x="3" y="99"/>
                  </a:cubicBezTo>
                  <a:cubicBezTo>
                    <a:pt x="11" y="95"/>
                    <a:pt x="18" y="91"/>
                    <a:pt x="27" y="8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5" name="îsḷíḑê"/>
            <p:cNvSpPr/>
            <p:nvPr>
              <p:custDataLst>
                <p:tags r:id="rId14"/>
              </p:custDataLst>
            </p:nvPr>
          </p:nvSpPr>
          <p:spPr bwMode="auto">
            <a:xfrm>
              <a:off x="7096126" y="3313113"/>
              <a:ext cx="365125" cy="127000"/>
            </a:xfrm>
            <a:custGeom>
              <a:avLst/>
              <a:gdLst>
                <a:gd name="T0" fmla="*/ 27 w 191"/>
                <a:gd name="T1" fmla="*/ 48 h 66"/>
                <a:gd name="T2" fmla="*/ 191 w 191"/>
                <a:gd name="T3" fmla="*/ 0 h 66"/>
                <a:gd name="T4" fmla="*/ 173 w 191"/>
                <a:gd name="T5" fmla="*/ 23 h 66"/>
                <a:gd name="T6" fmla="*/ 0 w 191"/>
                <a:gd name="T7" fmla="*/ 66 h 66"/>
                <a:gd name="T8" fmla="*/ 3 w 191"/>
                <a:gd name="T9" fmla="*/ 59 h 66"/>
                <a:gd name="T10" fmla="*/ 27 w 191"/>
                <a:gd name="T11" fmla="*/ 4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1" h="66">
                  <a:moveTo>
                    <a:pt x="27" y="48"/>
                  </a:moveTo>
                  <a:cubicBezTo>
                    <a:pt x="67" y="32"/>
                    <a:pt x="134" y="9"/>
                    <a:pt x="191" y="0"/>
                  </a:cubicBezTo>
                  <a:cubicBezTo>
                    <a:pt x="189" y="6"/>
                    <a:pt x="182" y="14"/>
                    <a:pt x="173" y="23"/>
                  </a:cubicBezTo>
                  <a:cubicBezTo>
                    <a:pt x="123" y="30"/>
                    <a:pt x="60" y="48"/>
                    <a:pt x="0" y="66"/>
                  </a:cubicBezTo>
                  <a:cubicBezTo>
                    <a:pt x="1" y="63"/>
                    <a:pt x="2" y="61"/>
                    <a:pt x="3" y="59"/>
                  </a:cubicBezTo>
                  <a:cubicBezTo>
                    <a:pt x="11" y="55"/>
                    <a:pt x="18" y="51"/>
                    <a:pt x="27" y="4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6" name="ïşlïdê"/>
            <p:cNvSpPr/>
            <p:nvPr>
              <p:custDataLst>
                <p:tags r:id="rId15"/>
              </p:custDataLst>
            </p:nvPr>
          </p:nvSpPr>
          <p:spPr bwMode="auto">
            <a:xfrm>
              <a:off x="7486651" y="3303588"/>
              <a:ext cx="55563" cy="46038"/>
            </a:xfrm>
            <a:custGeom>
              <a:avLst/>
              <a:gdLst>
                <a:gd name="T0" fmla="*/ 29 w 29"/>
                <a:gd name="T1" fmla="*/ 0 h 24"/>
                <a:gd name="T2" fmla="*/ 29 w 29"/>
                <a:gd name="T3" fmla="*/ 3 h 24"/>
                <a:gd name="T4" fmla="*/ 24 w 29"/>
                <a:gd name="T5" fmla="*/ 23 h 24"/>
                <a:gd name="T6" fmla="*/ 0 w 29"/>
                <a:gd name="T7" fmla="*/ 24 h 24"/>
                <a:gd name="T8" fmla="*/ 7 w 29"/>
                <a:gd name="T9" fmla="*/ 2 h 24"/>
                <a:gd name="T10" fmla="*/ 29 w 29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4">
                  <a:moveTo>
                    <a:pt x="29" y="0"/>
                  </a:moveTo>
                  <a:cubicBezTo>
                    <a:pt x="29" y="1"/>
                    <a:pt x="29" y="2"/>
                    <a:pt x="29" y="3"/>
                  </a:cubicBezTo>
                  <a:cubicBezTo>
                    <a:pt x="28" y="9"/>
                    <a:pt x="27" y="16"/>
                    <a:pt x="24" y="23"/>
                  </a:cubicBezTo>
                  <a:cubicBezTo>
                    <a:pt x="17" y="23"/>
                    <a:pt x="9" y="23"/>
                    <a:pt x="0" y="24"/>
                  </a:cubicBezTo>
                  <a:cubicBezTo>
                    <a:pt x="4" y="15"/>
                    <a:pt x="6" y="8"/>
                    <a:pt x="7" y="2"/>
                  </a:cubicBezTo>
                  <a:cubicBezTo>
                    <a:pt x="14" y="1"/>
                    <a:pt x="22" y="0"/>
                    <a:pt x="29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7" name="ï$ḷídè"/>
            <p:cNvSpPr/>
            <p:nvPr>
              <p:custDataLst>
                <p:tags r:id="rId16"/>
              </p:custDataLst>
            </p:nvPr>
          </p:nvSpPr>
          <p:spPr bwMode="auto">
            <a:xfrm>
              <a:off x="6534151" y="1435100"/>
              <a:ext cx="427038" cy="390525"/>
            </a:xfrm>
            <a:custGeom>
              <a:avLst/>
              <a:gdLst>
                <a:gd name="T0" fmla="*/ 0 w 223"/>
                <a:gd name="T1" fmla="*/ 95 h 205"/>
                <a:gd name="T2" fmla="*/ 217 w 223"/>
                <a:gd name="T3" fmla="*/ 57 h 205"/>
                <a:gd name="T4" fmla="*/ 91 w 223"/>
                <a:gd name="T5" fmla="*/ 205 h 205"/>
                <a:gd name="T6" fmla="*/ 0 w 223"/>
                <a:gd name="T7" fmla="*/ 9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205">
                  <a:moveTo>
                    <a:pt x="0" y="95"/>
                  </a:moveTo>
                  <a:cubicBezTo>
                    <a:pt x="79" y="32"/>
                    <a:pt x="211" y="0"/>
                    <a:pt x="217" y="57"/>
                  </a:cubicBezTo>
                  <a:cubicBezTo>
                    <a:pt x="223" y="114"/>
                    <a:pt x="91" y="205"/>
                    <a:pt x="91" y="205"/>
                  </a:cubicBezTo>
                  <a:lnTo>
                    <a:pt x="0" y="95"/>
                  </a:ln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8" name="iṥlíďe"/>
            <p:cNvSpPr/>
            <p:nvPr>
              <p:custDataLst>
                <p:tags r:id="rId17"/>
              </p:custDataLst>
            </p:nvPr>
          </p:nvSpPr>
          <p:spPr bwMode="auto">
            <a:xfrm>
              <a:off x="4824413" y="4273550"/>
              <a:ext cx="1225550" cy="893763"/>
            </a:xfrm>
            <a:custGeom>
              <a:avLst/>
              <a:gdLst>
                <a:gd name="T0" fmla="*/ 0 w 641"/>
                <a:gd name="T1" fmla="*/ 101 h 468"/>
                <a:gd name="T2" fmla="*/ 239 w 641"/>
                <a:gd name="T3" fmla="*/ 402 h 468"/>
                <a:gd name="T4" fmla="*/ 317 w 641"/>
                <a:gd name="T5" fmla="*/ 302 h 468"/>
                <a:gd name="T6" fmla="*/ 509 w 641"/>
                <a:gd name="T7" fmla="*/ 355 h 468"/>
                <a:gd name="T8" fmla="*/ 641 w 641"/>
                <a:gd name="T9" fmla="*/ 113 h 468"/>
                <a:gd name="T10" fmla="*/ 433 w 641"/>
                <a:gd name="T11" fmla="*/ 0 h 468"/>
                <a:gd name="T12" fmla="*/ 245 w 641"/>
                <a:gd name="T13" fmla="*/ 25 h 468"/>
                <a:gd name="T14" fmla="*/ 0 w 641"/>
                <a:gd name="T15" fmla="*/ 101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1" h="468">
                  <a:moveTo>
                    <a:pt x="0" y="101"/>
                  </a:moveTo>
                  <a:cubicBezTo>
                    <a:pt x="34" y="223"/>
                    <a:pt x="132" y="336"/>
                    <a:pt x="239" y="402"/>
                  </a:cubicBezTo>
                  <a:cubicBezTo>
                    <a:pt x="345" y="468"/>
                    <a:pt x="289" y="324"/>
                    <a:pt x="317" y="302"/>
                  </a:cubicBezTo>
                  <a:cubicBezTo>
                    <a:pt x="345" y="280"/>
                    <a:pt x="471" y="368"/>
                    <a:pt x="509" y="355"/>
                  </a:cubicBezTo>
                  <a:cubicBezTo>
                    <a:pt x="547" y="343"/>
                    <a:pt x="641" y="145"/>
                    <a:pt x="641" y="113"/>
                  </a:cubicBezTo>
                  <a:cubicBezTo>
                    <a:pt x="641" y="82"/>
                    <a:pt x="433" y="0"/>
                    <a:pt x="433" y="0"/>
                  </a:cubicBezTo>
                  <a:cubicBezTo>
                    <a:pt x="433" y="0"/>
                    <a:pt x="280" y="25"/>
                    <a:pt x="245" y="25"/>
                  </a:cubicBezTo>
                  <a:cubicBezTo>
                    <a:pt x="210" y="25"/>
                    <a:pt x="16" y="60"/>
                    <a:pt x="0" y="101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9" name="íṩ1îḓè"/>
            <p:cNvSpPr/>
            <p:nvPr>
              <p:custDataLst>
                <p:tags r:id="rId18"/>
              </p:custDataLst>
            </p:nvPr>
          </p:nvSpPr>
          <p:spPr bwMode="auto">
            <a:xfrm>
              <a:off x="4824413" y="4297363"/>
              <a:ext cx="1169988" cy="531813"/>
            </a:xfrm>
            <a:custGeom>
              <a:avLst/>
              <a:gdLst>
                <a:gd name="T0" fmla="*/ 0 w 612"/>
                <a:gd name="T1" fmla="*/ 89 h 279"/>
                <a:gd name="T2" fmla="*/ 36 w 612"/>
                <a:gd name="T3" fmla="*/ 176 h 279"/>
                <a:gd name="T4" fmla="*/ 109 w 612"/>
                <a:gd name="T5" fmla="*/ 189 h 279"/>
                <a:gd name="T6" fmla="*/ 260 w 612"/>
                <a:gd name="T7" fmla="*/ 210 h 279"/>
                <a:gd name="T8" fmla="*/ 348 w 612"/>
                <a:gd name="T9" fmla="*/ 210 h 279"/>
                <a:gd name="T10" fmla="*/ 536 w 612"/>
                <a:gd name="T11" fmla="*/ 225 h 279"/>
                <a:gd name="T12" fmla="*/ 455 w 612"/>
                <a:gd name="T13" fmla="*/ 37 h 279"/>
                <a:gd name="T14" fmla="*/ 357 w 612"/>
                <a:gd name="T15" fmla="*/ 0 h 279"/>
                <a:gd name="T16" fmla="*/ 245 w 612"/>
                <a:gd name="T17" fmla="*/ 13 h 279"/>
                <a:gd name="T18" fmla="*/ 0 w 612"/>
                <a:gd name="T19" fmla="*/ 8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2" h="279">
                  <a:moveTo>
                    <a:pt x="0" y="89"/>
                  </a:moveTo>
                  <a:cubicBezTo>
                    <a:pt x="8" y="119"/>
                    <a:pt x="20" y="148"/>
                    <a:pt x="36" y="176"/>
                  </a:cubicBezTo>
                  <a:cubicBezTo>
                    <a:pt x="44" y="155"/>
                    <a:pt x="64" y="150"/>
                    <a:pt x="109" y="189"/>
                  </a:cubicBezTo>
                  <a:cubicBezTo>
                    <a:pt x="194" y="261"/>
                    <a:pt x="240" y="277"/>
                    <a:pt x="260" y="210"/>
                  </a:cubicBezTo>
                  <a:cubicBezTo>
                    <a:pt x="280" y="142"/>
                    <a:pt x="277" y="140"/>
                    <a:pt x="348" y="210"/>
                  </a:cubicBezTo>
                  <a:cubicBezTo>
                    <a:pt x="419" y="279"/>
                    <a:pt x="532" y="250"/>
                    <a:pt x="536" y="225"/>
                  </a:cubicBezTo>
                  <a:cubicBezTo>
                    <a:pt x="541" y="200"/>
                    <a:pt x="612" y="103"/>
                    <a:pt x="455" y="37"/>
                  </a:cubicBezTo>
                  <a:cubicBezTo>
                    <a:pt x="418" y="22"/>
                    <a:pt x="386" y="9"/>
                    <a:pt x="357" y="0"/>
                  </a:cubicBezTo>
                  <a:cubicBezTo>
                    <a:pt x="313" y="7"/>
                    <a:pt x="263" y="13"/>
                    <a:pt x="245" y="13"/>
                  </a:cubicBezTo>
                  <a:cubicBezTo>
                    <a:pt x="210" y="13"/>
                    <a:pt x="16" y="48"/>
                    <a:pt x="0" y="89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0" name="î$lïdé"/>
            <p:cNvSpPr/>
            <p:nvPr>
              <p:custDataLst>
                <p:tags r:id="rId19"/>
              </p:custDataLst>
            </p:nvPr>
          </p:nvSpPr>
          <p:spPr bwMode="auto">
            <a:xfrm>
              <a:off x="4843463" y="4483100"/>
              <a:ext cx="85725" cy="149225"/>
            </a:xfrm>
            <a:custGeom>
              <a:avLst/>
              <a:gdLst>
                <a:gd name="T0" fmla="*/ 0 w 45"/>
                <a:gd name="T1" fmla="*/ 22 h 78"/>
                <a:gd name="T2" fmla="*/ 26 w 45"/>
                <a:gd name="T3" fmla="*/ 78 h 78"/>
                <a:gd name="T4" fmla="*/ 45 w 45"/>
                <a:gd name="T5" fmla="*/ 62 h 78"/>
                <a:gd name="T6" fmla="*/ 16 w 45"/>
                <a:gd name="T7" fmla="*/ 0 h 78"/>
                <a:gd name="T8" fmla="*/ 0 w 45"/>
                <a:gd name="T9" fmla="*/ 2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8">
                  <a:moveTo>
                    <a:pt x="0" y="22"/>
                  </a:moveTo>
                  <a:cubicBezTo>
                    <a:pt x="7" y="41"/>
                    <a:pt x="16" y="60"/>
                    <a:pt x="26" y="78"/>
                  </a:cubicBezTo>
                  <a:cubicBezTo>
                    <a:pt x="29" y="69"/>
                    <a:pt x="35" y="62"/>
                    <a:pt x="45" y="62"/>
                  </a:cubicBezTo>
                  <a:cubicBezTo>
                    <a:pt x="33" y="42"/>
                    <a:pt x="21" y="20"/>
                    <a:pt x="16" y="0"/>
                  </a:cubicBezTo>
                  <a:cubicBezTo>
                    <a:pt x="16" y="0"/>
                    <a:pt x="8" y="10"/>
                    <a:pt x="0" y="22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1" name="îṣļídé"/>
            <p:cNvSpPr/>
            <p:nvPr>
              <p:custDataLst>
                <p:tags r:id="rId20"/>
              </p:custDataLst>
            </p:nvPr>
          </p:nvSpPr>
          <p:spPr bwMode="auto">
            <a:xfrm>
              <a:off x="5578476" y="4273550"/>
              <a:ext cx="381000" cy="677863"/>
            </a:xfrm>
            <a:custGeom>
              <a:avLst/>
              <a:gdLst>
                <a:gd name="T0" fmla="*/ 11 w 199"/>
                <a:gd name="T1" fmla="*/ 323 h 355"/>
                <a:gd name="T2" fmla="*/ 90 w 199"/>
                <a:gd name="T3" fmla="*/ 355 h 355"/>
                <a:gd name="T4" fmla="*/ 199 w 199"/>
                <a:gd name="T5" fmla="*/ 74 h 355"/>
                <a:gd name="T6" fmla="*/ 38 w 199"/>
                <a:gd name="T7" fmla="*/ 0 h 355"/>
                <a:gd name="T8" fmla="*/ 14 w 199"/>
                <a:gd name="T9" fmla="*/ 4 h 355"/>
                <a:gd name="T10" fmla="*/ 6 w 199"/>
                <a:gd name="T11" fmla="*/ 247 h 355"/>
                <a:gd name="T12" fmla="*/ 11 w 199"/>
                <a:gd name="T13" fmla="*/ 323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355">
                  <a:moveTo>
                    <a:pt x="11" y="323"/>
                  </a:moveTo>
                  <a:cubicBezTo>
                    <a:pt x="39" y="336"/>
                    <a:pt x="69" y="350"/>
                    <a:pt x="90" y="355"/>
                  </a:cubicBezTo>
                  <a:cubicBezTo>
                    <a:pt x="133" y="248"/>
                    <a:pt x="183" y="122"/>
                    <a:pt x="199" y="74"/>
                  </a:cubicBezTo>
                  <a:cubicBezTo>
                    <a:pt x="138" y="39"/>
                    <a:pt x="38" y="0"/>
                    <a:pt x="38" y="0"/>
                  </a:cubicBezTo>
                  <a:cubicBezTo>
                    <a:pt x="38" y="0"/>
                    <a:pt x="29" y="2"/>
                    <a:pt x="14" y="4"/>
                  </a:cubicBezTo>
                  <a:cubicBezTo>
                    <a:pt x="5" y="61"/>
                    <a:pt x="0" y="135"/>
                    <a:pt x="6" y="247"/>
                  </a:cubicBezTo>
                  <a:cubicBezTo>
                    <a:pt x="8" y="275"/>
                    <a:pt x="9" y="300"/>
                    <a:pt x="11" y="323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2" name="ïślïdé"/>
            <p:cNvSpPr/>
            <p:nvPr>
              <p:custDataLst>
                <p:tags r:id="rId21"/>
              </p:custDataLst>
            </p:nvPr>
          </p:nvSpPr>
          <p:spPr bwMode="auto">
            <a:xfrm>
              <a:off x="5176838" y="4670425"/>
              <a:ext cx="688975" cy="346075"/>
            </a:xfrm>
            <a:custGeom>
              <a:avLst/>
              <a:gdLst>
                <a:gd name="T0" fmla="*/ 0 w 360"/>
                <a:gd name="T1" fmla="*/ 157 h 181"/>
                <a:gd name="T2" fmla="*/ 33 w 360"/>
                <a:gd name="T3" fmla="*/ 181 h 181"/>
                <a:gd name="T4" fmla="*/ 57 w 360"/>
                <a:gd name="T5" fmla="*/ 175 h 181"/>
                <a:gd name="T6" fmla="*/ 91 w 360"/>
                <a:gd name="T7" fmla="*/ 85 h 181"/>
                <a:gd name="T8" fmla="*/ 101 w 360"/>
                <a:gd name="T9" fmla="*/ 28 h 181"/>
                <a:gd name="T10" fmla="*/ 191 w 360"/>
                <a:gd name="T11" fmla="*/ 54 h 181"/>
                <a:gd name="T12" fmla="*/ 360 w 360"/>
                <a:gd name="T13" fmla="*/ 56 h 181"/>
                <a:gd name="T14" fmla="*/ 348 w 360"/>
                <a:gd name="T15" fmla="*/ 37 h 181"/>
                <a:gd name="T16" fmla="*/ 199 w 360"/>
                <a:gd name="T17" fmla="*/ 33 h 181"/>
                <a:gd name="T18" fmla="*/ 95 w 360"/>
                <a:gd name="T19" fmla="*/ 6 h 181"/>
                <a:gd name="T20" fmla="*/ 69 w 360"/>
                <a:gd name="T21" fmla="*/ 87 h 181"/>
                <a:gd name="T22" fmla="*/ 48 w 360"/>
                <a:gd name="T23" fmla="*/ 155 h 181"/>
                <a:gd name="T24" fmla="*/ 0 w 360"/>
                <a:gd name="T25" fmla="*/ 15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0" h="181">
                  <a:moveTo>
                    <a:pt x="0" y="157"/>
                  </a:moveTo>
                  <a:cubicBezTo>
                    <a:pt x="11" y="165"/>
                    <a:pt x="22" y="173"/>
                    <a:pt x="33" y="181"/>
                  </a:cubicBezTo>
                  <a:cubicBezTo>
                    <a:pt x="42" y="180"/>
                    <a:pt x="50" y="178"/>
                    <a:pt x="57" y="175"/>
                  </a:cubicBezTo>
                  <a:cubicBezTo>
                    <a:pt x="84" y="162"/>
                    <a:pt x="96" y="132"/>
                    <a:pt x="91" y="85"/>
                  </a:cubicBezTo>
                  <a:cubicBezTo>
                    <a:pt x="88" y="49"/>
                    <a:pt x="90" y="31"/>
                    <a:pt x="101" y="28"/>
                  </a:cubicBezTo>
                  <a:cubicBezTo>
                    <a:pt x="116" y="23"/>
                    <a:pt x="144" y="33"/>
                    <a:pt x="191" y="54"/>
                  </a:cubicBezTo>
                  <a:cubicBezTo>
                    <a:pt x="293" y="98"/>
                    <a:pt x="359" y="56"/>
                    <a:pt x="360" y="56"/>
                  </a:cubicBezTo>
                  <a:cubicBezTo>
                    <a:pt x="348" y="37"/>
                    <a:pt x="348" y="37"/>
                    <a:pt x="348" y="37"/>
                  </a:cubicBezTo>
                  <a:cubicBezTo>
                    <a:pt x="348" y="37"/>
                    <a:pt x="291" y="73"/>
                    <a:pt x="199" y="33"/>
                  </a:cubicBezTo>
                  <a:cubicBezTo>
                    <a:pt x="148" y="11"/>
                    <a:pt x="116" y="0"/>
                    <a:pt x="95" y="6"/>
                  </a:cubicBezTo>
                  <a:cubicBezTo>
                    <a:pt x="71" y="14"/>
                    <a:pt x="65" y="38"/>
                    <a:pt x="69" y="87"/>
                  </a:cubicBezTo>
                  <a:cubicBezTo>
                    <a:pt x="73" y="124"/>
                    <a:pt x="65" y="146"/>
                    <a:pt x="48" y="155"/>
                  </a:cubicBezTo>
                  <a:cubicBezTo>
                    <a:pt x="36" y="160"/>
                    <a:pt x="20" y="161"/>
                    <a:pt x="0" y="157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3" name="íS1iḋè"/>
            <p:cNvSpPr/>
            <p:nvPr>
              <p:custDataLst>
                <p:tags r:id="rId22"/>
              </p:custDataLst>
            </p:nvPr>
          </p:nvSpPr>
          <p:spPr bwMode="auto">
            <a:xfrm>
              <a:off x="5591176" y="4746625"/>
              <a:ext cx="241300" cy="76200"/>
            </a:xfrm>
            <a:custGeom>
              <a:avLst/>
              <a:gdLst>
                <a:gd name="T0" fmla="*/ 2 w 127"/>
                <a:gd name="T1" fmla="*/ 24 h 40"/>
                <a:gd name="T2" fmla="*/ 116 w 127"/>
                <a:gd name="T3" fmla="*/ 27 h 40"/>
                <a:gd name="T4" fmla="*/ 127 w 127"/>
                <a:gd name="T5" fmla="*/ 0 h 40"/>
                <a:gd name="T6" fmla="*/ 0 w 127"/>
                <a:gd name="T7" fmla="*/ 0 h 40"/>
                <a:gd name="T8" fmla="*/ 2 w 127"/>
                <a:gd name="T9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40">
                  <a:moveTo>
                    <a:pt x="2" y="24"/>
                  </a:moveTo>
                  <a:cubicBezTo>
                    <a:pt x="52" y="40"/>
                    <a:pt x="92" y="35"/>
                    <a:pt x="116" y="27"/>
                  </a:cubicBezTo>
                  <a:cubicBezTo>
                    <a:pt x="120" y="18"/>
                    <a:pt x="123" y="9"/>
                    <a:pt x="127" y="0"/>
                  </a:cubicBezTo>
                  <a:cubicBezTo>
                    <a:pt x="113" y="7"/>
                    <a:pt x="67" y="24"/>
                    <a:pt x="0" y="0"/>
                  </a:cubicBezTo>
                  <a:lnTo>
                    <a:pt x="2" y="24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4" name="i$lîde"/>
            <p:cNvSpPr/>
            <p:nvPr>
              <p:custDataLst>
                <p:tags r:id="rId23"/>
              </p:custDataLst>
            </p:nvPr>
          </p:nvSpPr>
          <p:spPr bwMode="auto">
            <a:xfrm>
              <a:off x="4427538" y="3727450"/>
              <a:ext cx="1338263" cy="1092200"/>
            </a:xfrm>
            <a:custGeom>
              <a:avLst/>
              <a:gdLst>
                <a:gd name="T0" fmla="*/ 53 w 700"/>
                <a:gd name="T1" fmla="*/ 7 h 572"/>
                <a:gd name="T2" fmla="*/ 84 w 700"/>
                <a:gd name="T3" fmla="*/ 428 h 572"/>
                <a:gd name="T4" fmla="*/ 204 w 700"/>
                <a:gd name="T5" fmla="*/ 481 h 572"/>
                <a:gd name="T6" fmla="*/ 333 w 700"/>
                <a:gd name="T7" fmla="*/ 465 h 572"/>
                <a:gd name="T8" fmla="*/ 446 w 700"/>
                <a:gd name="T9" fmla="*/ 421 h 572"/>
                <a:gd name="T10" fmla="*/ 581 w 700"/>
                <a:gd name="T11" fmla="*/ 481 h 572"/>
                <a:gd name="T12" fmla="*/ 697 w 700"/>
                <a:gd name="T13" fmla="*/ 402 h 572"/>
                <a:gd name="T14" fmla="*/ 675 w 700"/>
                <a:gd name="T15" fmla="*/ 208 h 572"/>
                <a:gd name="T16" fmla="*/ 512 w 700"/>
                <a:gd name="T17" fmla="*/ 132 h 572"/>
                <a:gd name="T18" fmla="*/ 329 w 700"/>
                <a:gd name="T19" fmla="*/ 85 h 572"/>
                <a:gd name="T20" fmla="*/ 210 w 700"/>
                <a:gd name="T21" fmla="*/ 19 h 572"/>
                <a:gd name="T22" fmla="*/ 53 w 700"/>
                <a:gd name="T23" fmla="*/ 7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0" h="572">
                  <a:moveTo>
                    <a:pt x="53" y="7"/>
                  </a:moveTo>
                  <a:cubicBezTo>
                    <a:pt x="0" y="123"/>
                    <a:pt x="25" y="327"/>
                    <a:pt x="84" y="428"/>
                  </a:cubicBezTo>
                  <a:cubicBezTo>
                    <a:pt x="144" y="528"/>
                    <a:pt x="179" y="572"/>
                    <a:pt x="204" y="481"/>
                  </a:cubicBezTo>
                  <a:cubicBezTo>
                    <a:pt x="229" y="390"/>
                    <a:pt x="254" y="384"/>
                    <a:pt x="333" y="465"/>
                  </a:cubicBezTo>
                  <a:cubicBezTo>
                    <a:pt x="411" y="547"/>
                    <a:pt x="433" y="506"/>
                    <a:pt x="446" y="421"/>
                  </a:cubicBezTo>
                  <a:cubicBezTo>
                    <a:pt x="458" y="336"/>
                    <a:pt x="537" y="424"/>
                    <a:pt x="581" y="481"/>
                  </a:cubicBezTo>
                  <a:cubicBezTo>
                    <a:pt x="625" y="538"/>
                    <a:pt x="694" y="459"/>
                    <a:pt x="697" y="402"/>
                  </a:cubicBezTo>
                  <a:cubicBezTo>
                    <a:pt x="700" y="346"/>
                    <a:pt x="694" y="223"/>
                    <a:pt x="675" y="208"/>
                  </a:cubicBezTo>
                  <a:cubicBezTo>
                    <a:pt x="656" y="192"/>
                    <a:pt x="596" y="154"/>
                    <a:pt x="512" y="132"/>
                  </a:cubicBezTo>
                  <a:cubicBezTo>
                    <a:pt x="427" y="110"/>
                    <a:pt x="392" y="110"/>
                    <a:pt x="329" y="85"/>
                  </a:cubicBezTo>
                  <a:cubicBezTo>
                    <a:pt x="267" y="60"/>
                    <a:pt x="257" y="38"/>
                    <a:pt x="210" y="19"/>
                  </a:cubicBezTo>
                  <a:cubicBezTo>
                    <a:pt x="163" y="0"/>
                    <a:pt x="53" y="7"/>
                    <a:pt x="53" y="7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5" name="ïś1ïḋê"/>
            <p:cNvSpPr/>
            <p:nvPr>
              <p:custDataLst>
                <p:tags r:id="rId24"/>
              </p:custDataLst>
            </p:nvPr>
          </p:nvSpPr>
          <p:spPr bwMode="auto">
            <a:xfrm>
              <a:off x="4441826" y="3841750"/>
              <a:ext cx="355600" cy="952500"/>
            </a:xfrm>
            <a:custGeom>
              <a:avLst/>
              <a:gdLst>
                <a:gd name="T0" fmla="*/ 28 w 186"/>
                <a:gd name="T1" fmla="*/ 0 h 499"/>
                <a:gd name="T2" fmla="*/ 77 w 186"/>
                <a:gd name="T3" fmla="*/ 368 h 499"/>
                <a:gd name="T4" fmla="*/ 186 w 186"/>
                <a:gd name="T5" fmla="*/ 452 h 499"/>
                <a:gd name="T6" fmla="*/ 86 w 186"/>
                <a:gd name="T7" fmla="*/ 301 h 499"/>
                <a:gd name="T8" fmla="*/ 56 w 186"/>
                <a:gd name="T9" fmla="*/ 1 h 499"/>
                <a:gd name="T10" fmla="*/ 28 w 186"/>
                <a:gd name="T11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" h="499">
                  <a:moveTo>
                    <a:pt x="28" y="0"/>
                  </a:moveTo>
                  <a:cubicBezTo>
                    <a:pt x="0" y="118"/>
                    <a:pt x="26" y="281"/>
                    <a:pt x="77" y="368"/>
                  </a:cubicBezTo>
                  <a:cubicBezTo>
                    <a:pt x="129" y="454"/>
                    <a:pt x="161" y="499"/>
                    <a:pt x="186" y="452"/>
                  </a:cubicBezTo>
                  <a:cubicBezTo>
                    <a:pt x="171" y="443"/>
                    <a:pt x="131" y="411"/>
                    <a:pt x="86" y="301"/>
                  </a:cubicBezTo>
                  <a:cubicBezTo>
                    <a:pt x="30" y="161"/>
                    <a:pt x="41" y="53"/>
                    <a:pt x="56" y="1"/>
                  </a:cubicBezTo>
                  <a:cubicBezTo>
                    <a:pt x="56" y="1"/>
                    <a:pt x="45" y="0"/>
                    <a:pt x="28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6" name="î$lïḓè"/>
            <p:cNvSpPr/>
            <p:nvPr>
              <p:custDataLst>
                <p:tags r:id="rId25"/>
              </p:custDataLst>
            </p:nvPr>
          </p:nvSpPr>
          <p:spPr bwMode="auto">
            <a:xfrm>
              <a:off x="4473576" y="3727450"/>
              <a:ext cx="1292225" cy="774700"/>
            </a:xfrm>
            <a:custGeom>
              <a:avLst/>
              <a:gdLst>
                <a:gd name="T0" fmla="*/ 29 w 676"/>
                <a:gd name="T1" fmla="*/ 7 h 406"/>
                <a:gd name="T2" fmla="*/ 0 w 676"/>
                <a:gd name="T3" fmla="*/ 143 h 406"/>
                <a:gd name="T4" fmla="*/ 97 w 676"/>
                <a:gd name="T5" fmla="*/ 138 h 406"/>
                <a:gd name="T6" fmla="*/ 209 w 676"/>
                <a:gd name="T7" fmla="*/ 233 h 406"/>
                <a:gd name="T8" fmla="*/ 336 w 676"/>
                <a:gd name="T9" fmla="*/ 322 h 406"/>
                <a:gd name="T10" fmla="*/ 471 w 676"/>
                <a:gd name="T11" fmla="*/ 264 h 406"/>
                <a:gd name="T12" fmla="*/ 584 w 676"/>
                <a:gd name="T13" fmla="*/ 380 h 406"/>
                <a:gd name="T14" fmla="*/ 673 w 676"/>
                <a:gd name="T15" fmla="*/ 397 h 406"/>
                <a:gd name="T16" fmla="*/ 651 w 676"/>
                <a:gd name="T17" fmla="*/ 208 h 406"/>
                <a:gd name="T18" fmla="*/ 488 w 676"/>
                <a:gd name="T19" fmla="*/ 132 h 406"/>
                <a:gd name="T20" fmla="*/ 305 w 676"/>
                <a:gd name="T21" fmla="*/ 85 h 406"/>
                <a:gd name="T22" fmla="*/ 186 w 676"/>
                <a:gd name="T23" fmla="*/ 19 h 406"/>
                <a:gd name="T24" fmla="*/ 29 w 676"/>
                <a:gd name="T25" fmla="*/ 7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6" h="406">
                  <a:moveTo>
                    <a:pt x="29" y="7"/>
                  </a:moveTo>
                  <a:cubicBezTo>
                    <a:pt x="11" y="45"/>
                    <a:pt x="2" y="93"/>
                    <a:pt x="0" y="143"/>
                  </a:cubicBezTo>
                  <a:cubicBezTo>
                    <a:pt x="47" y="101"/>
                    <a:pt x="77" y="61"/>
                    <a:pt x="97" y="138"/>
                  </a:cubicBezTo>
                  <a:cubicBezTo>
                    <a:pt x="123" y="234"/>
                    <a:pt x="119" y="285"/>
                    <a:pt x="209" y="233"/>
                  </a:cubicBezTo>
                  <a:cubicBezTo>
                    <a:pt x="299" y="181"/>
                    <a:pt x="289" y="244"/>
                    <a:pt x="336" y="322"/>
                  </a:cubicBezTo>
                  <a:cubicBezTo>
                    <a:pt x="383" y="401"/>
                    <a:pt x="438" y="319"/>
                    <a:pt x="471" y="264"/>
                  </a:cubicBezTo>
                  <a:cubicBezTo>
                    <a:pt x="504" y="209"/>
                    <a:pt x="495" y="310"/>
                    <a:pt x="584" y="380"/>
                  </a:cubicBezTo>
                  <a:cubicBezTo>
                    <a:pt x="614" y="404"/>
                    <a:pt x="645" y="406"/>
                    <a:pt x="673" y="397"/>
                  </a:cubicBezTo>
                  <a:cubicBezTo>
                    <a:pt x="676" y="339"/>
                    <a:pt x="669" y="223"/>
                    <a:pt x="651" y="208"/>
                  </a:cubicBezTo>
                  <a:cubicBezTo>
                    <a:pt x="632" y="192"/>
                    <a:pt x="572" y="154"/>
                    <a:pt x="488" y="132"/>
                  </a:cubicBezTo>
                  <a:cubicBezTo>
                    <a:pt x="403" y="110"/>
                    <a:pt x="368" y="110"/>
                    <a:pt x="305" y="85"/>
                  </a:cubicBezTo>
                  <a:cubicBezTo>
                    <a:pt x="243" y="60"/>
                    <a:pt x="233" y="38"/>
                    <a:pt x="186" y="19"/>
                  </a:cubicBezTo>
                  <a:cubicBezTo>
                    <a:pt x="139" y="0"/>
                    <a:pt x="29" y="7"/>
                    <a:pt x="29" y="7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7" name="ïŝļîḍé"/>
            <p:cNvSpPr/>
            <p:nvPr>
              <p:custDataLst>
                <p:tags r:id="rId26"/>
              </p:custDataLst>
            </p:nvPr>
          </p:nvSpPr>
          <p:spPr bwMode="auto">
            <a:xfrm>
              <a:off x="4473576" y="3841750"/>
              <a:ext cx="74613" cy="158750"/>
            </a:xfrm>
            <a:custGeom>
              <a:avLst/>
              <a:gdLst>
                <a:gd name="T0" fmla="*/ 0 w 39"/>
                <a:gd name="T1" fmla="*/ 83 h 83"/>
                <a:gd name="T2" fmla="*/ 29 w 39"/>
                <a:gd name="T3" fmla="*/ 57 h 83"/>
                <a:gd name="T4" fmla="*/ 39 w 39"/>
                <a:gd name="T5" fmla="*/ 1 h 83"/>
                <a:gd name="T6" fmla="*/ 11 w 39"/>
                <a:gd name="T7" fmla="*/ 0 h 83"/>
                <a:gd name="T8" fmla="*/ 0 w 39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83">
                  <a:moveTo>
                    <a:pt x="0" y="83"/>
                  </a:moveTo>
                  <a:cubicBezTo>
                    <a:pt x="10" y="74"/>
                    <a:pt x="20" y="65"/>
                    <a:pt x="29" y="57"/>
                  </a:cubicBezTo>
                  <a:cubicBezTo>
                    <a:pt x="31" y="34"/>
                    <a:pt x="35" y="15"/>
                    <a:pt x="39" y="1"/>
                  </a:cubicBezTo>
                  <a:cubicBezTo>
                    <a:pt x="39" y="1"/>
                    <a:pt x="28" y="0"/>
                    <a:pt x="11" y="0"/>
                  </a:cubicBezTo>
                  <a:cubicBezTo>
                    <a:pt x="5" y="26"/>
                    <a:pt x="1" y="54"/>
                    <a:pt x="0" y="83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8" name="ïṡľíḍê"/>
            <p:cNvSpPr/>
            <p:nvPr>
              <p:custDataLst>
                <p:tags r:id="rId27"/>
              </p:custDataLst>
            </p:nvPr>
          </p:nvSpPr>
          <p:spPr bwMode="auto">
            <a:xfrm>
              <a:off x="5575301" y="4078288"/>
              <a:ext cx="190500" cy="622300"/>
            </a:xfrm>
            <a:custGeom>
              <a:avLst/>
              <a:gdLst>
                <a:gd name="T0" fmla="*/ 7 w 100"/>
                <a:gd name="T1" fmla="*/ 315 h 326"/>
                <a:gd name="T2" fmla="*/ 97 w 100"/>
                <a:gd name="T3" fmla="*/ 218 h 326"/>
                <a:gd name="T4" fmla="*/ 75 w 100"/>
                <a:gd name="T5" fmla="*/ 24 h 326"/>
                <a:gd name="T6" fmla="*/ 39 w 100"/>
                <a:gd name="T7" fmla="*/ 0 h 326"/>
                <a:gd name="T8" fmla="*/ 7 w 100"/>
                <a:gd name="T9" fmla="*/ 31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26">
                  <a:moveTo>
                    <a:pt x="7" y="315"/>
                  </a:moveTo>
                  <a:cubicBezTo>
                    <a:pt x="48" y="326"/>
                    <a:pt x="94" y="265"/>
                    <a:pt x="97" y="218"/>
                  </a:cubicBezTo>
                  <a:cubicBezTo>
                    <a:pt x="100" y="162"/>
                    <a:pt x="94" y="39"/>
                    <a:pt x="75" y="24"/>
                  </a:cubicBezTo>
                  <a:cubicBezTo>
                    <a:pt x="68" y="18"/>
                    <a:pt x="56" y="9"/>
                    <a:pt x="39" y="0"/>
                  </a:cubicBezTo>
                  <a:cubicBezTo>
                    <a:pt x="22" y="66"/>
                    <a:pt x="0" y="143"/>
                    <a:pt x="7" y="315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9" name="iṥḻiḑê"/>
            <p:cNvSpPr/>
            <p:nvPr>
              <p:custDataLst>
                <p:tags r:id="rId28"/>
              </p:custDataLst>
            </p:nvPr>
          </p:nvSpPr>
          <p:spPr bwMode="auto">
            <a:xfrm>
              <a:off x="4637088" y="4291013"/>
              <a:ext cx="1123950" cy="379413"/>
            </a:xfrm>
            <a:custGeom>
              <a:avLst/>
              <a:gdLst>
                <a:gd name="T0" fmla="*/ 0 w 588"/>
                <a:gd name="T1" fmla="*/ 173 h 199"/>
                <a:gd name="T2" fmla="*/ 18 w 588"/>
                <a:gd name="T3" fmla="*/ 199 h 199"/>
                <a:gd name="T4" fmla="*/ 18 w 588"/>
                <a:gd name="T5" fmla="*/ 199 h 199"/>
                <a:gd name="T6" fmla="*/ 90 w 588"/>
                <a:gd name="T7" fmla="*/ 108 h 199"/>
                <a:gd name="T8" fmla="*/ 150 w 588"/>
                <a:gd name="T9" fmla="*/ 55 h 199"/>
                <a:gd name="T10" fmla="*/ 192 w 588"/>
                <a:gd name="T11" fmla="*/ 98 h 199"/>
                <a:gd name="T12" fmla="*/ 209 w 588"/>
                <a:gd name="T13" fmla="*/ 118 h 199"/>
                <a:gd name="T14" fmla="*/ 278 w 588"/>
                <a:gd name="T15" fmla="*/ 135 h 199"/>
                <a:gd name="T16" fmla="*/ 313 w 588"/>
                <a:gd name="T17" fmla="*/ 82 h 199"/>
                <a:gd name="T18" fmla="*/ 327 w 588"/>
                <a:gd name="T19" fmla="*/ 55 h 199"/>
                <a:gd name="T20" fmla="*/ 363 w 588"/>
                <a:gd name="T21" fmla="*/ 37 h 199"/>
                <a:gd name="T22" fmla="*/ 390 w 588"/>
                <a:gd name="T23" fmla="*/ 55 h 199"/>
                <a:gd name="T24" fmla="*/ 450 w 588"/>
                <a:gd name="T25" fmla="*/ 93 h 199"/>
                <a:gd name="T26" fmla="*/ 487 w 588"/>
                <a:gd name="T27" fmla="*/ 112 h 199"/>
                <a:gd name="T28" fmla="*/ 577 w 588"/>
                <a:gd name="T29" fmla="*/ 125 h 199"/>
                <a:gd name="T30" fmla="*/ 586 w 588"/>
                <a:gd name="T31" fmla="*/ 122 h 199"/>
                <a:gd name="T32" fmla="*/ 588 w 588"/>
                <a:gd name="T33" fmla="*/ 107 h 199"/>
                <a:gd name="T34" fmla="*/ 588 w 588"/>
                <a:gd name="T35" fmla="*/ 96 h 199"/>
                <a:gd name="T36" fmla="*/ 571 w 588"/>
                <a:gd name="T37" fmla="*/ 103 h 199"/>
                <a:gd name="T38" fmla="*/ 496 w 588"/>
                <a:gd name="T39" fmla="*/ 92 h 199"/>
                <a:gd name="T40" fmla="*/ 462 w 588"/>
                <a:gd name="T41" fmla="*/ 74 h 199"/>
                <a:gd name="T42" fmla="*/ 402 w 588"/>
                <a:gd name="T43" fmla="*/ 36 h 199"/>
                <a:gd name="T44" fmla="*/ 374 w 588"/>
                <a:gd name="T45" fmla="*/ 18 h 199"/>
                <a:gd name="T46" fmla="*/ 308 w 588"/>
                <a:gd name="T47" fmla="*/ 44 h 199"/>
                <a:gd name="T48" fmla="*/ 293 w 588"/>
                <a:gd name="T49" fmla="*/ 72 h 199"/>
                <a:gd name="T50" fmla="*/ 264 w 588"/>
                <a:gd name="T51" fmla="*/ 118 h 199"/>
                <a:gd name="T52" fmla="*/ 226 w 588"/>
                <a:gd name="T53" fmla="*/ 103 h 199"/>
                <a:gd name="T54" fmla="*/ 209 w 588"/>
                <a:gd name="T55" fmla="*/ 84 h 199"/>
                <a:gd name="T56" fmla="*/ 160 w 588"/>
                <a:gd name="T57" fmla="*/ 36 h 199"/>
                <a:gd name="T58" fmla="*/ 71 w 588"/>
                <a:gd name="T59" fmla="*/ 98 h 199"/>
                <a:gd name="T60" fmla="*/ 15 w 588"/>
                <a:gd name="T61" fmla="*/ 177 h 199"/>
                <a:gd name="T62" fmla="*/ 0 w 588"/>
                <a:gd name="T63" fmla="*/ 17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88" h="199">
                  <a:moveTo>
                    <a:pt x="0" y="173"/>
                  </a:moveTo>
                  <a:cubicBezTo>
                    <a:pt x="6" y="182"/>
                    <a:pt x="12" y="19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44" y="195"/>
                    <a:pt x="60" y="165"/>
                    <a:pt x="90" y="108"/>
                  </a:cubicBezTo>
                  <a:cubicBezTo>
                    <a:pt x="117" y="58"/>
                    <a:pt x="134" y="47"/>
                    <a:pt x="150" y="55"/>
                  </a:cubicBezTo>
                  <a:cubicBezTo>
                    <a:pt x="162" y="62"/>
                    <a:pt x="176" y="78"/>
                    <a:pt x="192" y="98"/>
                  </a:cubicBezTo>
                  <a:cubicBezTo>
                    <a:pt x="197" y="104"/>
                    <a:pt x="202" y="110"/>
                    <a:pt x="209" y="118"/>
                  </a:cubicBezTo>
                  <a:cubicBezTo>
                    <a:pt x="238" y="151"/>
                    <a:pt x="259" y="152"/>
                    <a:pt x="278" y="135"/>
                  </a:cubicBezTo>
                  <a:cubicBezTo>
                    <a:pt x="292" y="124"/>
                    <a:pt x="302" y="104"/>
                    <a:pt x="313" y="82"/>
                  </a:cubicBezTo>
                  <a:cubicBezTo>
                    <a:pt x="317" y="73"/>
                    <a:pt x="322" y="64"/>
                    <a:pt x="327" y="55"/>
                  </a:cubicBezTo>
                  <a:cubicBezTo>
                    <a:pt x="341" y="31"/>
                    <a:pt x="348" y="28"/>
                    <a:pt x="363" y="37"/>
                  </a:cubicBezTo>
                  <a:cubicBezTo>
                    <a:pt x="371" y="42"/>
                    <a:pt x="379" y="47"/>
                    <a:pt x="390" y="55"/>
                  </a:cubicBezTo>
                  <a:cubicBezTo>
                    <a:pt x="406" y="65"/>
                    <a:pt x="425" y="78"/>
                    <a:pt x="450" y="93"/>
                  </a:cubicBezTo>
                  <a:cubicBezTo>
                    <a:pt x="463" y="101"/>
                    <a:pt x="475" y="107"/>
                    <a:pt x="487" y="112"/>
                  </a:cubicBezTo>
                  <a:cubicBezTo>
                    <a:pt x="525" y="128"/>
                    <a:pt x="554" y="130"/>
                    <a:pt x="577" y="125"/>
                  </a:cubicBezTo>
                  <a:cubicBezTo>
                    <a:pt x="580" y="124"/>
                    <a:pt x="583" y="123"/>
                    <a:pt x="586" y="122"/>
                  </a:cubicBezTo>
                  <a:cubicBezTo>
                    <a:pt x="587" y="117"/>
                    <a:pt x="588" y="112"/>
                    <a:pt x="588" y="107"/>
                  </a:cubicBezTo>
                  <a:cubicBezTo>
                    <a:pt x="588" y="104"/>
                    <a:pt x="588" y="100"/>
                    <a:pt x="588" y="96"/>
                  </a:cubicBezTo>
                  <a:cubicBezTo>
                    <a:pt x="584" y="99"/>
                    <a:pt x="578" y="101"/>
                    <a:pt x="571" y="103"/>
                  </a:cubicBezTo>
                  <a:cubicBezTo>
                    <a:pt x="553" y="108"/>
                    <a:pt x="528" y="106"/>
                    <a:pt x="496" y="92"/>
                  </a:cubicBezTo>
                  <a:cubicBezTo>
                    <a:pt x="485" y="87"/>
                    <a:pt x="474" y="81"/>
                    <a:pt x="462" y="74"/>
                  </a:cubicBezTo>
                  <a:cubicBezTo>
                    <a:pt x="436" y="59"/>
                    <a:pt x="417" y="46"/>
                    <a:pt x="402" y="36"/>
                  </a:cubicBezTo>
                  <a:cubicBezTo>
                    <a:pt x="391" y="28"/>
                    <a:pt x="382" y="22"/>
                    <a:pt x="374" y="18"/>
                  </a:cubicBezTo>
                  <a:cubicBezTo>
                    <a:pt x="343" y="0"/>
                    <a:pt x="330" y="5"/>
                    <a:pt x="308" y="44"/>
                  </a:cubicBezTo>
                  <a:cubicBezTo>
                    <a:pt x="303" y="52"/>
                    <a:pt x="298" y="62"/>
                    <a:pt x="293" y="72"/>
                  </a:cubicBezTo>
                  <a:cubicBezTo>
                    <a:pt x="283" y="92"/>
                    <a:pt x="274" y="110"/>
                    <a:pt x="264" y="118"/>
                  </a:cubicBezTo>
                  <a:cubicBezTo>
                    <a:pt x="255" y="126"/>
                    <a:pt x="244" y="124"/>
                    <a:pt x="226" y="103"/>
                  </a:cubicBezTo>
                  <a:cubicBezTo>
                    <a:pt x="220" y="97"/>
                    <a:pt x="215" y="90"/>
                    <a:pt x="209" y="84"/>
                  </a:cubicBezTo>
                  <a:cubicBezTo>
                    <a:pt x="192" y="63"/>
                    <a:pt x="177" y="44"/>
                    <a:pt x="160" y="36"/>
                  </a:cubicBezTo>
                  <a:cubicBezTo>
                    <a:pt x="132" y="21"/>
                    <a:pt x="105" y="32"/>
                    <a:pt x="71" y="98"/>
                  </a:cubicBezTo>
                  <a:cubicBezTo>
                    <a:pt x="44" y="148"/>
                    <a:pt x="30" y="175"/>
                    <a:pt x="15" y="177"/>
                  </a:cubicBezTo>
                  <a:cubicBezTo>
                    <a:pt x="11" y="177"/>
                    <a:pt x="6" y="176"/>
                    <a:pt x="0" y="173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0" name="íšļíḍê"/>
            <p:cNvSpPr/>
            <p:nvPr>
              <p:custDataLst>
                <p:tags r:id="rId29"/>
              </p:custDataLst>
            </p:nvPr>
          </p:nvSpPr>
          <p:spPr bwMode="auto">
            <a:xfrm>
              <a:off x="4637088" y="4602163"/>
              <a:ext cx="88900" cy="68263"/>
            </a:xfrm>
            <a:custGeom>
              <a:avLst/>
              <a:gdLst>
                <a:gd name="T0" fmla="*/ 0 w 47"/>
                <a:gd name="T1" fmla="*/ 10 h 36"/>
                <a:gd name="T2" fmla="*/ 18 w 47"/>
                <a:gd name="T3" fmla="*/ 36 h 36"/>
                <a:gd name="T4" fmla="*/ 18 w 47"/>
                <a:gd name="T5" fmla="*/ 36 h 36"/>
                <a:gd name="T6" fmla="*/ 47 w 47"/>
                <a:gd name="T7" fmla="*/ 18 h 36"/>
                <a:gd name="T8" fmla="*/ 33 w 47"/>
                <a:gd name="T9" fmla="*/ 0 h 36"/>
                <a:gd name="T10" fmla="*/ 15 w 47"/>
                <a:gd name="T11" fmla="*/ 14 h 36"/>
                <a:gd name="T12" fmla="*/ 0 w 47"/>
                <a:gd name="T13" fmla="*/ 1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36">
                  <a:moveTo>
                    <a:pt x="0" y="10"/>
                  </a:moveTo>
                  <a:cubicBezTo>
                    <a:pt x="6" y="19"/>
                    <a:pt x="12" y="28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28" y="34"/>
                    <a:pt x="37" y="29"/>
                    <a:pt x="47" y="18"/>
                  </a:cubicBezTo>
                  <a:cubicBezTo>
                    <a:pt x="42" y="13"/>
                    <a:pt x="38" y="7"/>
                    <a:pt x="33" y="0"/>
                  </a:cubicBezTo>
                  <a:cubicBezTo>
                    <a:pt x="27" y="8"/>
                    <a:pt x="21" y="13"/>
                    <a:pt x="15" y="14"/>
                  </a:cubicBezTo>
                  <a:cubicBezTo>
                    <a:pt x="11" y="14"/>
                    <a:pt x="6" y="13"/>
                    <a:pt x="0" y="10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1" name="ís1íḋê"/>
            <p:cNvSpPr/>
            <p:nvPr>
              <p:custDataLst>
                <p:tags r:id="rId30"/>
              </p:custDataLst>
            </p:nvPr>
          </p:nvSpPr>
          <p:spPr bwMode="auto">
            <a:xfrm>
              <a:off x="5210176" y="4297363"/>
              <a:ext cx="550863" cy="201613"/>
            </a:xfrm>
            <a:custGeom>
              <a:avLst/>
              <a:gdLst>
                <a:gd name="T0" fmla="*/ 288 w 288"/>
                <a:gd name="T1" fmla="*/ 99 h 106"/>
                <a:gd name="T2" fmla="*/ 288 w 288"/>
                <a:gd name="T3" fmla="*/ 93 h 106"/>
                <a:gd name="T4" fmla="*/ 271 w 288"/>
                <a:gd name="T5" fmla="*/ 100 h 106"/>
                <a:gd name="T6" fmla="*/ 234 w 288"/>
                <a:gd name="T7" fmla="*/ 101 h 106"/>
                <a:gd name="T8" fmla="*/ 288 w 288"/>
                <a:gd name="T9" fmla="*/ 99 h 106"/>
                <a:gd name="T10" fmla="*/ 59 w 288"/>
                <a:gd name="T11" fmla="*/ 8 h 106"/>
                <a:gd name="T12" fmla="*/ 8 w 288"/>
                <a:gd name="T13" fmla="*/ 41 h 106"/>
                <a:gd name="T14" fmla="*/ 0 w 288"/>
                <a:gd name="T15" fmla="*/ 56 h 106"/>
                <a:gd name="T16" fmla="*/ 59 w 288"/>
                <a:gd name="T17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" h="106">
                  <a:moveTo>
                    <a:pt x="288" y="99"/>
                  </a:moveTo>
                  <a:cubicBezTo>
                    <a:pt x="288" y="97"/>
                    <a:pt x="288" y="95"/>
                    <a:pt x="288" y="93"/>
                  </a:cubicBezTo>
                  <a:cubicBezTo>
                    <a:pt x="284" y="96"/>
                    <a:pt x="278" y="98"/>
                    <a:pt x="271" y="100"/>
                  </a:cubicBezTo>
                  <a:cubicBezTo>
                    <a:pt x="261" y="103"/>
                    <a:pt x="248" y="103"/>
                    <a:pt x="234" y="101"/>
                  </a:cubicBezTo>
                  <a:cubicBezTo>
                    <a:pt x="252" y="106"/>
                    <a:pt x="271" y="105"/>
                    <a:pt x="288" y="99"/>
                  </a:cubicBezTo>
                  <a:close/>
                  <a:moveTo>
                    <a:pt x="59" y="8"/>
                  </a:moveTo>
                  <a:cubicBezTo>
                    <a:pt x="38" y="0"/>
                    <a:pt x="26" y="9"/>
                    <a:pt x="8" y="41"/>
                  </a:cubicBezTo>
                  <a:cubicBezTo>
                    <a:pt x="5" y="46"/>
                    <a:pt x="3" y="51"/>
                    <a:pt x="0" y="56"/>
                  </a:cubicBezTo>
                  <a:cubicBezTo>
                    <a:pt x="21" y="53"/>
                    <a:pt x="41" y="32"/>
                    <a:pt x="59" y="8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2" name="íślïḍé"/>
            <p:cNvSpPr/>
            <p:nvPr>
              <p:custDataLst>
                <p:tags r:id="rId31"/>
              </p:custDataLst>
            </p:nvPr>
          </p:nvSpPr>
          <p:spPr bwMode="auto">
            <a:xfrm>
              <a:off x="5586413" y="4468813"/>
              <a:ext cx="174625" cy="69850"/>
            </a:xfrm>
            <a:custGeom>
              <a:avLst/>
              <a:gdLst>
                <a:gd name="T0" fmla="*/ 0 w 91"/>
                <a:gd name="T1" fmla="*/ 23 h 37"/>
                <a:gd name="T2" fmla="*/ 80 w 91"/>
                <a:gd name="T3" fmla="*/ 32 h 37"/>
                <a:gd name="T4" fmla="*/ 89 w 91"/>
                <a:gd name="T5" fmla="*/ 29 h 37"/>
                <a:gd name="T6" fmla="*/ 91 w 91"/>
                <a:gd name="T7" fmla="*/ 14 h 37"/>
                <a:gd name="T8" fmla="*/ 91 w 91"/>
                <a:gd name="T9" fmla="*/ 3 h 37"/>
                <a:gd name="T10" fmla="*/ 74 w 91"/>
                <a:gd name="T11" fmla="*/ 10 h 37"/>
                <a:gd name="T12" fmla="*/ 1 w 91"/>
                <a:gd name="T13" fmla="*/ 0 h 37"/>
                <a:gd name="T14" fmla="*/ 0 w 91"/>
                <a:gd name="T15" fmla="*/ 2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37">
                  <a:moveTo>
                    <a:pt x="0" y="23"/>
                  </a:moveTo>
                  <a:cubicBezTo>
                    <a:pt x="33" y="36"/>
                    <a:pt x="59" y="37"/>
                    <a:pt x="80" y="32"/>
                  </a:cubicBezTo>
                  <a:cubicBezTo>
                    <a:pt x="83" y="31"/>
                    <a:pt x="86" y="30"/>
                    <a:pt x="89" y="29"/>
                  </a:cubicBezTo>
                  <a:cubicBezTo>
                    <a:pt x="90" y="24"/>
                    <a:pt x="91" y="19"/>
                    <a:pt x="91" y="14"/>
                  </a:cubicBezTo>
                  <a:cubicBezTo>
                    <a:pt x="91" y="11"/>
                    <a:pt x="91" y="7"/>
                    <a:pt x="91" y="3"/>
                  </a:cubicBezTo>
                  <a:cubicBezTo>
                    <a:pt x="87" y="6"/>
                    <a:pt x="81" y="8"/>
                    <a:pt x="74" y="10"/>
                  </a:cubicBezTo>
                  <a:cubicBezTo>
                    <a:pt x="56" y="14"/>
                    <a:pt x="32" y="13"/>
                    <a:pt x="1" y="0"/>
                  </a:cubicBezTo>
                  <a:cubicBezTo>
                    <a:pt x="0" y="7"/>
                    <a:pt x="0" y="15"/>
                    <a:pt x="0" y="23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3" name="ïṣḷîḑé"/>
            <p:cNvSpPr/>
            <p:nvPr>
              <p:custDataLst>
                <p:tags r:id="rId32"/>
              </p:custDataLst>
            </p:nvPr>
          </p:nvSpPr>
          <p:spPr bwMode="auto">
            <a:xfrm>
              <a:off x="4330701" y="2990850"/>
              <a:ext cx="1514475" cy="1457325"/>
            </a:xfrm>
            <a:custGeom>
              <a:avLst/>
              <a:gdLst>
                <a:gd name="T0" fmla="*/ 73 w 792"/>
                <a:gd name="T1" fmla="*/ 122 h 763"/>
                <a:gd name="T2" fmla="*/ 19 w 792"/>
                <a:gd name="T3" fmla="*/ 446 h 763"/>
                <a:gd name="T4" fmla="*/ 176 w 792"/>
                <a:gd name="T5" fmla="*/ 427 h 763"/>
                <a:gd name="T6" fmla="*/ 258 w 792"/>
                <a:gd name="T7" fmla="*/ 594 h 763"/>
                <a:gd name="T8" fmla="*/ 396 w 792"/>
                <a:gd name="T9" fmla="*/ 625 h 763"/>
                <a:gd name="T10" fmla="*/ 525 w 792"/>
                <a:gd name="T11" fmla="*/ 584 h 763"/>
                <a:gd name="T12" fmla="*/ 581 w 792"/>
                <a:gd name="T13" fmla="*/ 588 h 763"/>
                <a:gd name="T14" fmla="*/ 735 w 792"/>
                <a:gd name="T15" fmla="*/ 569 h 763"/>
                <a:gd name="T16" fmla="*/ 748 w 792"/>
                <a:gd name="T17" fmla="*/ 236 h 763"/>
                <a:gd name="T18" fmla="*/ 481 w 792"/>
                <a:gd name="T19" fmla="*/ 154 h 763"/>
                <a:gd name="T20" fmla="*/ 73 w 792"/>
                <a:gd name="T21" fmla="*/ 122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2" h="763">
                  <a:moveTo>
                    <a:pt x="73" y="122"/>
                  </a:moveTo>
                  <a:cubicBezTo>
                    <a:pt x="32" y="204"/>
                    <a:pt x="0" y="358"/>
                    <a:pt x="19" y="446"/>
                  </a:cubicBezTo>
                  <a:cubicBezTo>
                    <a:pt x="38" y="534"/>
                    <a:pt x="129" y="427"/>
                    <a:pt x="176" y="427"/>
                  </a:cubicBezTo>
                  <a:cubicBezTo>
                    <a:pt x="223" y="427"/>
                    <a:pt x="161" y="631"/>
                    <a:pt x="258" y="594"/>
                  </a:cubicBezTo>
                  <a:cubicBezTo>
                    <a:pt x="355" y="556"/>
                    <a:pt x="346" y="487"/>
                    <a:pt x="396" y="625"/>
                  </a:cubicBezTo>
                  <a:cubicBezTo>
                    <a:pt x="446" y="763"/>
                    <a:pt x="465" y="644"/>
                    <a:pt x="525" y="584"/>
                  </a:cubicBezTo>
                  <a:cubicBezTo>
                    <a:pt x="561" y="548"/>
                    <a:pt x="568" y="562"/>
                    <a:pt x="581" y="588"/>
                  </a:cubicBezTo>
                  <a:cubicBezTo>
                    <a:pt x="644" y="729"/>
                    <a:pt x="689" y="725"/>
                    <a:pt x="735" y="569"/>
                  </a:cubicBezTo>
                  <a:cubicBezTo>
                    <a:pt x="792" y="380"/>
                    <a:pt x="773" y="258"/>
                    <a:pt x="748" y="236"/>
                  </a:cubicBezTo>
                  <a:cubicBezTo>
                    <a:pt x="723" y="214"/>
                    <a:pt x="500" y="163"/>
                    <a:pt x="481" y="154"/>
                  </a:cubicBezTo>
                  <a:cubicBezTo>
                    <a:pt x="462" y="144"/>
                    <a:pt x="267" y="0"/>
                    <a:pt x="73" y="122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4" name="îṡḻíḑé"/>
            <p:cNvSpPr/>
            <p:nvPr>
              <p:custDataLst>
                <p:tags r:id="rId33"/>
              </p:custDataLst>
            </p:nvPr>
          </p:nvSpPr>
          <p:spPr bwMode="auto">
            <a:xfrm>
              <a:off x="4332288" y="3233738"/>
              <a:ext cx="173038" cy="679450"/>
            </a:xfrm>
            <a:custGeom>
              <a:avLst/>
              <a:gdLst>
                <a:gd name="T0" fmla="*/ 69 w 90"/>
                <a:gd name="T1" fmla="*/ 0 h 356"/>
                <a:gd name="T2" fmla="*/ 18 w 90"/>
                <a:gd name="T3" fmla="*/ 319 h 356"/>
                <a:gd name="T4" fmla="*/ 58 w 90"/>
                <a:gd name="T5" fmla="*/ 353 h 356"/>
                <a:gd name="T6" fmla="*/ 36 w 90"/>
                <a:gd name="T7" fmla="*/ 246 h 356"/>
                <a:gd name="T8" fmla="*/ 90 w 90"/>
                <a:gd name="T9" fmla="*/ 12 h 356"/>
                <a:gd name="T10" fmla="*/ 69 w 90"/>
                <a:gd name="T11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356">
                  <a:moveTo>
                    <a:pt x="69" y="0"/>
                  </a:moveTo>
                  <a:cubicBezTo>
                    <a:pt x="30" y="83"/>
                    <a:pt x="0" y="233"/>
                    <a:pt x="18" y="319"/>
                  </a:cubicBezTo>
                  <a:cubicBezTo>
                    <a:pt x="25" y="349"/>
                    <a:pt x="39" y="356"/>
                    <a:pt x="58" y="353"/>
                  </a:cubicBezTo>
                  <a:cubicBezTo>
                    <a:pt x="50" y="337"/>
                    <a:pt x="36" y="303"/>
                    <a:pt x="36" y="246"/>
                  </a:cubicBezTo>
                  <a:cubicBezTo>
                    <a:pt x="36" y="163"/>
                    <a:pt x="65" y="75"/>
                    <a:pt x="90" y="12"/>
                  </a:cubicBezTo>
                  <a:cubicBezTo>
                    <a:pt x="90" y="12"/>
                    <a:pt x="81" y="6"/>
                    <a:pt x="69" y="0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5" name="ïŝļíḑê"/>
            <p:cNvSpPr/>
            <p:nvPr>
              <p:custDataLst>
                <p:tags r:id="rId34"/>
              </p:custDataLst>
            </p:nvPr>
          </p:nvSpPr>
          <p:spPr bwMode="auto">
            <a:xfrm>
              <a:off x="5227638" y="3271838"/>
              <a:ext cx="582613" cy="1036638"/>
            </a:xfrm>
            <a:custGeom>
              <a:avLst/>
              <a:gdLst>
                <a:gd name="T0" fmla="*/ 196 w 305"/>
                <a:gd name="T1" fmla="*/ 543 h 543"/>
                <a:gd name="T2" fmla="*/ 266 w 305"/>
                <a:gd name="T3" fmla="*/ 422 h 543"/>
                <a:gd name="T4" fmla="*/ 303 w 305"/>
                <a:gd name="T5" fmla="*/ 184 h 543"/>
                <a:gd name="T6" fmla="*/ 238 w 305"/>
                <a:gd name="T7" fmla="*/ 84 h 543"/>
                <a:gd name="T8" fmla="*/ 287 w 305"/>
                <a:gd name="T9" fmla="*/ 100 h 543"/>
                <a:gd name="T10" fmla="*/ 279 w 305"/>
                <a:gd name="T11" fmla="*/ 89 h 543"/>
                <a:gd name="T12" fmla="*/ 12 w 305"/>
                <a:gd name="T13" fmla="*/ 7 h 543"/>
                <a:gd name="T14" fmla="*/ 0 w 305"/>
                <a:gd name="T15" fmla="*/ 0 h 543"/>
                <a:gd name="T16" fmla="*/ 192 w 305"/>
                <a:gd name="T17" fmla="*/ 230 h 543"/>
                <a:gd name="T18" fmla="*/ 238 w 305"/>
                <a:gd name="T19" fmla="*/ 332 h 543"/>
                <a:gd name="T20" fmla="*/ 196 w 305"/>
                <a:gd name="T21" fmla="*/ 543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5" h="543">
                  <a:moveTo>
                    <a:pt x="196" y="543"/>
                  </a:moveTo>
                  <a:cubicBezTo>
                    <a:pt x="221" y="539"/>
                    <a:pt x="243" y="499"/>
                    <a:pt x="266" y="422"/>
                  </a:cubicBezTo>
                  <a:cubicBezTo>
                    <a:pt x="296" y="323"/>
                    <a:pt x="305" y="242"/>
                    <a:pt x="303" y="184"/>
                  </a:cubicBezTo>
                  <a:cubicBezTo>
                    <a:pt x="270" y="133"/>
                    <a:pt x="238" y="84"/>
                    <a:pt x="238" y="84"/>
                  </a:cubicBezTo>
                  <a:cubicBezTo>
                    <a:pt x="238" y="84"/>
                    <a:pt x="259" y="92"/>
                    <a:pt x="287" y="100"/>
                  </a:cubicBezTo>
                  <a:cubicBezTo>
                    <a:pt x="285" y="95"/>
                    <a:pt x="282" y="91"/>
                    <a:pt x="279" y="89"/>
                  </a:cubicBezTo>
                  <a:cubicBezTo>
                    <a:pt x="254" y="67"/>
                    <a:pt x="31" y="16"/>
                    <a:pt x="12" y="7"/>
                  </a:cubicBezTo>
                  <a:cubicBezTo>
                    <a:pt x="10" y="6"/>
                    <a:pt x="6" y="3"/>
                    <a:pt x="0" y="0"/>
                  </a:cubicBezTo>
                  <a:cubicBezTo>
                    <a:pt x="46" y="97"/>
                    <a:pt x="106" y="163"/>
                    <a:pt x="192" y="230"/>
                  </a:cubicBezTo>
                  <a:cubicBezTo>
                    <a:pt x="229" y="258"/>
                    <a:pt x="240" y="298"/>
                    <a:pt x="238" y="332"/>
                  </a:cubicBezTo>
                  <a:cubicBezTo>
                    <a:pt x="233" y="403"/>
                    <a:pt x="209" y="448"/>
                    <a:pt x="196" y="543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6" name="îṡlïḋè"/>
            <p:cNvSpPr/>
            <p:nvPr>
              <p:custDataLst>
                <p:tags r:id="rId35"/>
              </p:custDataLst>
            </p:nvPr>
          </p:nvSpPr>
          <p:spPr bwMode="auto">
            <a:xfrm>
              <a:off x="4398963" y="2990850"/>
              <a:ext cx="1441450" cy="1087438"/>
            </a:xfrm>
            <a:custGeom>
              <a:avLst/>
              <a:gdLst>
                <a:gd name="T0" fmla="*/ 37 w 754"/>
                <a:gd name="T1" fmla="*/ 122 h 570"/>
                <a:gd name="T2" fmla="*/ 0 w 754"/>
                <a:gd name="T3" fmla="*/ 226 h 570"/>
                <a:gd name="T4" fmla="*/ 99 w 754"/>
                <a:gd name="T5" fmla="*/ 191 h 570"/>
                <a:gd name="T6" fmla="*/ 96 w 754"/>
                <a:gd name="T7" fmla="*/ 328 h 570"/>
                <a:gd name="T8" fmla="*/ 224 w 754"/>
                <a:gd name="T9" fmla="*/ 292 h 570"/>
                <a:gd name="T10" fmla="*/ 237 w 754"/>
                <a:gd name="T11" fmla="*/ 424 h 570"/>
                <a:gd name="T12" fmla="*/ 330 w 754"/>
                <a:gd name="T13" fmla="*/ 394 h 570"/>
                <a:gd name="T14" fmla="*/ 364 w 754"/>
                <a:gd name="T15" fmla="*/ 480 h 570"/>
                <a:gd name="T16" fmla="*/ 466 w 754"/>
                <a:gd name="T17" fmla="*/ 474 h 570"/>
                <a:gd name="T18" fmla="*/ 592 w 754"/>
                <a:gd name="T19" fmla="*/ 447 h 570"/>
                <a:gd name="T20" fmla="*/ 674 w 754"/>
                <a:gd name="T21" fmla="*/ 531 h 570"/>
                <a:gd name="T22" fmla="*/ 709 w 754"/>
                <a:gd name="T23" fmla="*/ 534 h 570"/>
                <a:gd name="T24" fmla="*/ 712 w 754"/>
                <a:gd name="T25" fmla="*/ 236 h 570"/>
                <a:gd name="T26" fmla="*/ 445 w 754"/>
                <a:gd name="T27" fmla="*/ 154 h 570"/>
                <a:gd name="T28" fmla="*/ 37 w 754"/>
                <a:gd name="T29" fmla="*/ 122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4" h="570">
                  <a:moveTo>
                    <a:pt x="37" y="122"/>
                  </a:moveTo>
                  <a:cubicBezTo>
                    <a:pt x="23" y="150"/>
                    <a:pt x="10" y="187"/>
                    <a:pt x="0" y="226"/>
                  </a:cubicBezTo>
                  <a:cubicBezTo>
                    <a:pt x="40" y="222"/>
                    <a:pt x="81" y="205"/>
                    <a:pt x="99" y="191"/>
                  </a:cubicBezTo>
                  <a:cubicBezTo>
                    <a:pt x="122" y="173"/>
                    <a:pt x="74" y="300"/>
                    <a:pt x="96" y="328"/>
                  </a:cubicBezTo>
                  <a:cubicBezTo>
                    <a:pt x="118" y="356"/>
                    <a:pt x="223" y="239"/>
                    <a:pt x="224" y="292"/>
                  </a:cubicBezTo>
                  <a:cubicBezTo>
                    <a:pt x="226" y="345"/>
                    <a:pt x="212" y="427"/>
                    <a:pt x="237" y="424"/>
                  </a:cubicBezTo>
                  <a:cubicBezTo>
                    <a:pt x="262" y="421"/>
                    <a:pt x="319" y="358"/>
                    <a:pt x="330" y="394"/>
                  </a:cubicBezTo>
                  <a:cubicBezTo>
                    <a:pt x="341" y="430"/>
                    <a:pt x="316" y="491"/>
                    <a:pt x="364" y="480"/>
                  </a:cubicBezTo>
                  <a:cubicBezTo>
                    <a:pt x="413" y="469"/>
                    <a:pt x="419" y="378"/>
                    <a:pt x="466" y="474"/>
                  </a:cubicBezTo>
                  <a:cubicBezTo>
                    <a:pt x="513" y="570"/>
                    <a:pt x="565" y="479"/>
                    <a:pt x="592" y="447"/>
                  </a:cubicBezTo>
                  <a:cubicBezTo>
                    <a:pt x="619" y="416"/>
                    <a:pt x="642" y="512"/>
                    <a:pt x="674" y="531"/>
                  </a:cubicBezTo>
                  <a:cubicBezTo>
                    <a:pt x="682" y="536"/>
                    <a:pt x="695" y="536"/>
                    <a:pt x="709" y="534"/>
                  </a:cubicBezTo>
                  <a:cubicBezTo>
                    <a:pt x="754" y="365"/>
                    <a:pt x="736" y="256"/>
                    <a:pt x="712" y="236"/>
                  </a:cubicBezTo>
                  <a:cubicBezTo>
                    <a:pt x="687" y="214"/>
                    <a:pt x="464" y="163"/>
                    <a:pt x="445" y="154"/>
                  </a:cubicBezTo>
                  <a:cubicBezTo>
                    <a:pt x="426" y="144"/>
                    <a:pt x="231" y="0"/>
                    <a:pt x="37" y="122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7" name="îŝ1îde"/>
            <p:cNvSpPr/>
            <p:nvPr>
              <p:custDataLst>
                <p:tags r:id="rId36"/>
              </p:custDataLst>
            </p:nvPr>
          </p:nvSpPr>
          <p:spPr bwMode="auto">
            <a:xfrm>
              <a:off x="4398963" y="3233738"/>
              <a:ext cx="106363" cy="188913"/>
            </a:xfrm>
            <a:custGeom>
              <a:avLst/>
              <a:gdLst>
                <a:gd name="T0" fmla="*/ 5 w 55"/>
                <a:gd name="T1" fmla="*/ 78 h 99"/>
                <a:gd name="T2" fmla="*/ 5 w 55"/>
                <a:gd name="T3" fmla="*/ 78 h 99"/>
                <a:gd name="T4" fmla="*/ 4 w 55"/>
                <a:gd name="T5" fmla="*/ 83 h 99"/>
                <a:gd name="T6" fmla="*/ 4 w 55"/>
                <a:gd name="T7" fmla="*/ 83 h 99"/>
                <a:gd name="T8" fmla="*/ 3 w 55"/>
                <a:gd name="T9" fmla="*/ 88 h 99"/>
                <a:gd name="T10" fmla="*/ 2 w 55"/>
                <a:gd name="T11" fmla="*/ 88 h 99"/>
                <a:gd name="T12" fmla="*/ 1 w 55"/>
                <a:gd name="T13" fmla="*/ 94 h 99"/>
                <a:gd name="T14" fmla="*/ 1 w 55"/>
                <a:gd name="T15" fmla="*/ 94 h 99"/>
                <a:gd name="T16" fmla="*/ 0 w 55"/>
                <a:gd name="T17" fmla="*/ 99 h 99"/>
                <a:gd name="T18" fmla="*/ 0 w 55"/>
                <a:gd name="T19" fmla="*/ 99 h 99"/>
                <a:gd name="T20" fmla="*/ 26 w 55"/>
                <a:gd name="T21" fmla="*/ 95 h 99"/>
                <a:gd name="T22" fmla="*/ 55 w 55"/>
                <a:gd name="T23" fmla="*/ 12 h 99"/>
                <a:gd name="T24" fmla="*/ 34 w 55"/>
                <a:gd name="T25" fmla="*/ 0 h 99"/>
                <a:gd name="T26" fmla="*/ 5 w 55"/>
                <a:gd name="T27" fmla="*/ 7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99">
                  <a:moveTo>
                    <a:pt x="5" y="78"/>
                  </a:moveTo>
                  <a:cubicBezTo>
                    <a:pt x="5" y="78"/>
                    <a:pt x="5" y="78"/>
                    <a:pt x="5" y="78"/>
                  </a:cubicBezTo>
                  <a:cubicBezTo>
                    <a:pt x="5" y="80"/>
                    <a:pt x="4" y="81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5"/>
                    <a:pt x="3" y="87"/>
                    <a:pt x="3" y="88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2" y="90"/>
                    <a:pt x="2" y="92"/>
                    <a:pt x="1" y="94"/>
                  </a:cubicBezTo>
                  <a:cubicBezTo>
                    <a:pt x="1" y="94"/>
                    <a:pt x="1" y="94"/>
                    <a:pt x="1" y="94"/>
                  </a:cubicBezTo>
                  <a:cubicBezTo>
                    <a:pt x="1" y="95"/>
                    <a:pt x="0" y="97"/>
                    <a:pt x="0" y="99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9" y="98"/>
                    <a:pt x="17" y="97"/>
                    <a:pt x="26" y="95"/>
                  </a:cubicBezTo>
                  <a:cubicBezTo>
                    <a:pt x="35" y="64"/>
                    <a:pt x="45" y="36"/>
                    <a:pt x="55" y="12"/>
                  </a:cubicBezTo>
                  <a:cubicBezTo>
                    <a:pt x="55" y="12"/>
                    <a:pt x="46" y="6"/>
                    <a:pt x="34" y="0"/>
                  </a:cubicBezTo>
                  <a:cubicBezTo>
                    <a:pt x="24" y="22"/>
                    <a:pt x="14" y="49"/>
                    <a:pt x="5" y="7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8" name="îṡlíḋê"/>
            <p:cNvSpPr/>
            <p:nvPr>
              <p:custDataLst>
                <p:tags r:id="rId37"/>
              </p:custDataLst>
            </p:nvPr>
          </p:nvSpPr>
          <p:spPr bwMode="auto">
            <a:xfrm>
              <a:off x="4357688" y="3633788"/>
              <a:ext cx="1362075" cy="614363"/>
            </a:xfrm>
            <a:custGeom>
              <a:avLst/>
              <a:gdLst>
                <a:gd name="T0" fmla="*/ 0 w 713"/>
                <a:gd name="T1" fmla="*/ 51 h 322"/>
                <a:gd name="T2" fmla="*/ 2 w 713"/>
                <a:gd name="T3" fmla="*/ 89 h 322"/>
                <a:gd name="T4" fmla="*/ 83 w 713"/>
                <a:gd name="T5" fmla="*/ 76 h 322"/>
                <a:gd name="T6" fmla="*/ 109 w 713"/>
                <a:gd name="T7" fmla="*/ 61 h 322"/>
                <a:gd name="T8" fmla="*/ 182 w 713"/>
                <a:gd name="T9" fmla="*/ 25 h 322"/>
                <a:gd name="T10" fmla="*/ 209 w 713"/>
                <a:gd name="T11" fmla="*/ 72 h 322"/>
                <a:gd name="T12" fmla="*/ 233 w 713"/>
                <a:gd name="T13" fmla="*/ 164 h 322"/>
                <a:gd name="T14" fmla="*/ 295 w 713"/>
                <a:gd name="T15" fmla="*/ 149 h 322"/>
                <a:gd name="T16" fmla="*/ 346 w 713"/>
                <a:gd name="T17" fmla="*/ 120 h 322"/>
                <a:gd name="T18" fmla="*/ 389 w 713"/>
                <a:gd name="T19" fmla="*/ 189 h 322"/>
                <a:gd name="T20" fmla="*/ 448 w 713"/>
                <a:gd name="T21" fmla="*/ 247 h 322"/>
                <a:gd name="T22" fmla="*/ 487 w 713"/>
                <a:gd name="T23" fmla="*/ 218 h 322"/>
                <a:gd name="T24" fmla="*/ 518 w 713"/>
                <a:gd name="T25" fmla="*/ 192 h 322"/>
                <a:gd name="T26" fmla="*/ 559 w 713"/>
                <a:gd name="T27" fmla="*/ 181 h 322"/>
                <a:gd name="T28" fmla="*/ 594 w 713"/>
                <a:gd name="T29" fmla="*/ 227 h 322"/>
                <a:gd name="T30" fmla="*/ 643 w 713"/>
                <a:gd name="T31" fmla="*/ 305 h 322"/>
                <a:gd name="T32" fmla="*/ 690 w 713"/>
                <a:gd name="T33" fmla="*/ 313 h 322"/>
                <a:gd name="T34" fmla="*/ 713 w 713"/>
                <a:gd name="T35" fmla="*/ 259 h 322"/>
                <a:gd name="T36" fmla="*/ 702 w 713"/>
                <a:gd name="T37" fmla="*/ 273 h 322"/>
                <a:gd name="T38" fmla="*/ 658 w 713"/>
                <a:gd name="T39" fmla="*/ 288 h 322"/>
                <a:gd name="T40" fmla="*/ 614 w 713"/>
                <a:gd name="T41" fmla="*/ 217 h 322"/>
                <a:gd name="T42" fmla="*/ 568 w 713"/>
                <a:gd name="T43" fmla="*/ 160 h 322"/>
                <a:gd name="T44" fmla="*/ 507 w 713"/>
                <a:gd name="T45" fmla="*/ 173 h 322"/>
                <a:gd name="T46" fmla="*/ 472 w 713"/>
                <a:gd name="T47" fmla="*/ 202 h 322"/>
                <a:gd name="T48" fmla="*/ 441 w 713"/>
                <a:gd name="T49" fmla="*/ 226 h 322"/>
                <a:gd name="T50" fmla="*/ 410 w 713"/>
                <a:gd name="T51" fmla="*/ 183 h 322"/>
                <a:gd name="T52" fmla="*/ 350 w 713"/>
                <a:gd name="T53" fmla="*/ 98 h 322"/>
                <a:gd name="T54" fmla="*/ 281 w 713"/>
                <a:gd name="T55" fmla="*/ 132 h 322"/>
                <a:gd name="T56" fmla="*/ 248 w 713"/>
                <a:gd name="T57" fmla="*/ 149 h 322"/>
                <a:gd name="T58" fmla="*/ 231 w 713"/>
                <a:gd name="T59" fmla="*/ 70 h 322"/>
                <a:gd name="T60" fmla="*/ 180 w 713"/>
                <a:gd name="T61" fmla="*/ 3 h 322"/>
                <a:gd name="T62" fmla="*/ 97 w 713"/>
                <a:gd name="T63" fmla="*/ 42 h 322"/>
                <a:gd name="T64" fmla="*/ 72 w 713"/>
                <a:gd name="T65" fmla="*/ 57 h 322"/>
                <a:gd name="T66" fmla="*/ 7 w 713"/>
                <a:gd name="T67" fmla="*/ 64 h 322"/>
                <a:gd name="T68" fmla="*/ 0 w 713"/>
                <a:gd name="T69" fmla="*/ 5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3" h="322">
                  <a:moveTo>
                    <a:pt x="0" y="51"/>
                  </a:moveTo>
                  <a:cubicBezTo>
                    <a:pt x="0" y="64"/>
                    <a:pt x="0" y="77"/>
                    <a:pt x="2" y="89"/>
                  </a:cubicBezTo>
                  <a:cubicBezTo>
                    <a:pt x="19" y="100"/>
                    <a:pt x="45" y="98"/>
                    <a:pt x="83" y="76"/>
                  </a:cubicBezTo>
                  <a:cubicBezTo>
                    <a:pt x="94" y="70"/>
                    <a:pt x="101" y="65"/>
                    <a:pt x="109" y="61"/>
                  </a:cubicBezTo>
                  <a:cubicBezTo>
                    <a:pt x="140" y="42"/>
                    <a:pt x="165" y="27"/>
                    <a:pt x="182" y="25"/>
                  </a:cubicBezTo>
                  <a:cubicBezTo>
                    <a:pt x="197" y="24"/>
                    <a:pt x="206" y="36"/>
                    <a:pt x="209" y="72"/>
                  </a:cubicBezTo>
                  <a:cubicBezTo>
                    <a:pt x="214" y="123"/>
                    <a:pt x="221" y="152"/>
                    <a:pt x="233" y="164"/>
                  </a:cubicBezTo>
                  <a:cubicBezTo>
                    <a:pt x="248" y="180"/>
                    <a:pt x="267" y="173"/>
                    <a:pt x="295" y="149"/>
                  </a:cubicBezTo>
                  <a:cubicBezTo>
                    <a:pt x="316" y="131"/>
                    <a:pt x="333" y="118"/>
                    <a:pt x="346" y="120"/>
                  </a:cubicBezTo>
                  <a:cubicBezTo>
                    <a:pt x="360" y="122"/>
                    <a:pt x="374" y="141"/>
                    <a:pt x="389" y="189"/>
                  </a:cubicBezTo>
                  <a:cubicBezTo>
                    <a:pt x="406" y="243"/>
                    <a:pt x="425" y="254"/>
                    <a:pt x="448" y="247"/>
                  </a:cubicBezTo>
                  <a:cubicBezTo>
                    <a:pt x="461" y="243"/>
                    <a:pt x="474" y="231"/>
                    <a:pt x="487" y="218"/>
                  </a:cubicBezTo>
                  <a:cubicBezTo>
                    <a:pt x="497" y="208"/>
                    <a:pt x="508" y="198"/>
                    <a:pt x="518" y="192"/>
                  </a:cubicBezTo>
                  <a:cubicBezTo>
                    <a:pt x="537" y="182"/>
                    <a:pt x="550" y="177"/>
                    <a:pt x="559" y="181"/>
                  </a:cubicBezTo>
                  <a:cubicBezTo>
                    <a:pt x="570" y="185"/>
                    <a:pt x="580" y="200"/>
                    <a:pt x="594" y="227"/>
                  </a:cubicBezTo>
                  <a:cubicBezTo>
                    <a:pt x="609" y="258"/>
                    <a:pt x="625" y="289"/>
                    <a:pt x="643" y="305"/>
                  </a:cubicBezTo>
                  <a:cubicBezTo>
                    <a:pt x="658" y="317"/>
                    <a:pt x="673" y="322"/>
                    <a:pt x="690" y="313"/>
                  </a:cubicBezTo>
                  <a:cubicBezTo>
                    <a:pt x="698" y="299"/>
                    <a:pt x="705" y="281"/>
                    <a:pt x="713" y="259"/>
                  </a:cubicBezTo>
                  <a:cubicBezTo>
                    <a:pt x="709" y="263"/>
                    <a:pt x="706" y="268"/>
                    <a:pt x="702" y="273"/>
                  </a:cubicBezTo>
                  <a:cubicBezTo>
                    <a:pt x="683" y="297"/>
                    <a:pt x="670" y="298"/>
                    <a:pt x="658" y="288"/>
                  </a:cubicBezTo>
                  <a:cubicBezTo>
                    <a:pt x="642" y="275"/>
                    <a:pt x="628" y="246"/>
                    <a:pt x="614" y="217"/>
                  </a:cubicBezTo>
                  <a:cubicBezTo>
                    <a:pt x="597" y="185"/>
                    <a:pt x="584" y="167"/>
                    <a:pt x="568" y="160"/>
                  </a:cubicBezTo>
                  <a:cubicBezTo>
                    <a:pt x="550" y="153"/>
                    <a:pt x="532" y="159"/>
                    <a:pt x="507" y="173"/>
                  </a:cubicBezTo>
                  <a:cubicBezTo>
                    <a:pt x="494" y="180"/>
                    <a:pt x="483" y="191"/>
                    <a:pt x="472" y="202"/>
                  </a:cubicBezTo>
                  <a:cubicBezTo>
                    <a:pt x="460" y="213"/>
                    <a:pt x="450" y="223"/>
                    <a:pt x="441" y="226"/>
                  </a:cubicBezTo>
                  <a:cubicBezTo>
                    <a:pt x="431" y="229"/>
                    <a:pt x="422" y="220"/>
                    <a:pt x="410" y="183"/>
                  </a:cubicBezTo>
                  <a:cubicBezTo>
                    <a:pt x="392" y="125"/>
                    <a:pt x="373" y="102"/>
                    <a:pt x="350" y="98"/>
                  </a:cubicBezTo>
                  <a:cubicBezTo>
                    <a:pt x="328" y="94"/>
                    <a:pt x="306" y="110"/>
                    <a:pt x="281" y="132"/>
                  </a:cubicBezTo>
                  <a:cubicBezTo>
                    <a:pt x="263" y="147"/>
                    <a:pt x="253" y="153"/>
                    <a:pt x="248" y="149"/>
                  </a:cubicBezTo>
                  <a:cubicBezTo>
                    <a:pt x="241" y="141"/>
                    <a:pt x="236" y="115"/>
                    <a:pt x="231" y="70"/>
                  </a:cubicBezTo>
                  <a:cubicBezTo>
                    <a:pt x="226" y="17"/>
                    <a:pt x="209" y="0"/>
                    <a:pt x="180" y="3"/>
                  </a:cubicBezTo>
                  <a:cubicBezTo>
                    <a:pt x="158" y="5"/>
                    <a:pt x="131" y="22"/>
                    <a:pt x="97" y="42"/>
                  </a:cubicBezTo>
                  <a:cubicBezTo>
                    <a:pt x="88" y="47"/>
                    <a:pt x="79" y="53"/>
                    <a:pt x="72" y="57"/>
                  </a:cubicBezTo>
                  <a:cubicBezTo>
                    <a:pt x="36" y="78"/>
                    <a:pt x="17" y="77"/>
                    <a:pt x="7" y="64"/>
                  </a:cubicBezTo>
                  <a:cubicBezTo>
                    <a:pt x="4" y="61"/>
                    <a:pt x="2" y="56"/>
                    <a:pt x="0" y="51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9" name="iŝlïḑe"/>
            <p:cNvSpPr/>
            <p:nvPr>
              <p:custDataLst>
                <p:tags r:id="rId38"/>
              </p:custDataLst>
            </p:nvPr>
          </p:nvSpPr>
          <p:spPr bwMode="auto">
            <a:xfrm>
              <a:off x="4357688" y="3732213"/>
              <a:ext cx="55563" cy="85725"/>
            </a:xfrm>
            <a:custGeom>
              <a:avLst/>
              <a:gdLst>
                <a:gd name="T0" fmla="*/ 0 w 29"/>
                <a:gd name="T1" fmla="*/ 0 h 45"/>
                <a:gd name="T2" fmla="*/ 2 w 29"/>
                <a:gd name="T3" fmla="*/ 38 h 45"/>
                <a:gd name="T4" fmla="*/ 29 w 29"/>
                <a:gd name="T5" fmla="*/ 45 h 45"/>
                <a:gd name="T6" fmla="*/ 25 w 29"/>
                <a:gd name="T7" fmla="*/ 22 h 45"/>
                <a:gd name="T8" fmla="*/ 7 w 29"/>
                <a:gd name="T9" fmla="*/ 13 h 45"/>
                <a:gd name="T10" fmla="*/ 0 w 29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45">
                  <a:moveTo>
                    <a:pt x="0" y="0"/>
                  </a:moveTo>
                  <a:cubicBezTo>
                    <a:pt x="0" y="13"/>
                    <a:pt x="0" y="26"/>
                    <a:pt x="2" y="38"/>
                  </a:cubicBezTo>
                  <a:cubicBezTo>
                    <a:pt x="9" y="43"/>
                    <a:pt x="18" y="45"/>
                    <a:pt x="29" y="45"/>
                  </a:cubicBezTo>
                  <a:cubicBezTo>
                    <a:pt x="28" y="38"/>
                    <a:pt x="26" y="30"/>
                    <a:pt x="25" y="22"/>
                  </a:cubicBezTo>
                  <a:cubicBezTo>
                    <a:pt x="17" y="22"/>
                    <a:pt x="11" y="19"/>
                    <a:pt x="7" y="13"/>
                  </a:cubicBezTo>
                  <a:cubicBezTo>
                    <a:pt x="4" y="10"/>
                    <a:pt x="2" y="5"/>
                    <a:pt x="0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0" name="ïSľíḋé"/>
            <p:cNvSpPr/>
            <p:nvPr>
              <p:custDataLst>
                <p:tags r:id="rId39"/>
              </p:custDataLst>
            </p:nvPr>
          </p:nvSpPr>
          <p:spPr bwMode="auto">
            <a:xfrm>
              <a:off x="5613401" y="4129088"/>
              <a:ext cx="106363" cy="114300"/>
            </a:xfrm>
            <a:custGeom>
              <a:avLst/>
              <a:gdLst>
                <a:gd name="T0" fmla="*/ 0 w 56"/>
                <a:gd name="T1" fmla="*/ 55 h 60"/>
                <a:gd name="T2" fmla="*/ 33 w 56"/>
                <a:gd name="T3" fmla="*/ 54 h 60"/>
                <a:gd name="T4" fmla="*/ 56 w 56"/>
                <a:gd name="T5" fmla="*/ 0 h 60"/>
                <a:gd name="T6" fmla="*/ 45 w 56"/>
                <a:gd name="T7" fmla="*/ 14 h 60"/>
                <a:gd name="T8" fmla="*/ 5 w 56"/>
                <a:gd name="T9" fmla="*/ 32 h 60"/>
                <a:gd name="T10" fmla="*/ 0 w 56"/>
                <a:gd name="T11" fmla="*/ 5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60">
                  <a:moveTo>
                    <a:pt x="0" y="55"/>
                  </a:moveTo>
                  <a:cubicBezTo>
                    <a:pt x="11" y="60"/>
                    <a:pt x="22" y="60"/>
                    <a:pt x="33" y="54"/>
                  </a:cubicBezTo>
                  <a:cubicBezTo>
                    <a:pt x="41" y="40"/>
                    <a:pt x="48" y="22"/>
                    <a:pt x="56" y="0"/>
                  </a:cubicBezTo>
                  <a:cubicBezTo>
                    <a:pt x="52" y="4"/>
                    <a:pt x="49" y="9"/>
                    <a:pt x="45" y="14"/>
                  </a:cubicBezTo>
                  <a:cubicBezTo>
                    <a:pt x="28" y="35"/>
                    <a:pt x="16" y="39"/>
                    <a:pt x="5" y="32"/>
                  </a:cubicBezTo>
                  <a:cubicBezTo>
                    <a:pt x="3" y="39"/>
                    <a:pt x="2" y="47"/>
                    <a:pt x="0" y="55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1" name="ísḷídê"/>
            <p:cNvSpPr/>
            <p:nvPr>
              <p:custDataLst>
                <p:tags r:id="rId40"/>
              </p:custDataLst>
            </p:nvPr>
          </p:nvSpPr>
          <p:spPr bwMode="auto">
            <a:xfrm>
              <a:off x="4314826" y="2049463"/>
              <a:ext cx="1703388" cy="1900238"/>
            </a:xfrm>
            <a:custGeom>
              <a:avLst/>
              <a:gdLst>
                <a:gd name="T0" fmla="*/ 295 w 891"/>
                <a:gd name="T1" fmla="*/ 143 h 995"/>
                <a:gd name="T2" fmla="*/ 47 w 891"/>
                <a:gd name="T3" fmla="*/ 389 h 995"/>
                <a:gd name="T4" fmla="*/ 141 w 891"/>
                <a:gd name="T5" fmla="*/ 429 h 995"/>
                <a:gd name="T6" fmla="*/ 31 w 891"/>
                <a:gd name="T7" fmla="*/ 649 h 995"/>
                <a:gd name="T8" fmla="*/ 191 w 891"/>
                <a:gd name="T9" fmla="*/ 646 h 995"/>
                <a:gd name="T10" fmla="*/ 182 w 891"/>
                <a:gd name="T11" fmla="*/ 784 h 995"/>
                <a:gd name="T12" fmla="*/ 292 w 891"/>
                <a:gd name="T13" fmla="*/ 772 h 995"/>
                <a:gd name="T14" fmla="*/ 330 w 891"/>
                <a:gd name="T15" fmla="*/ 850 h 995"/>
                <a:gd name="T16" fmla="*/ 386 w 891"/>
                <a:gd name="T17" fmla="*/ 901 h 995"/>
                <a:gd name="T18" fmla="*/ 490 w 891"/>
                <a:gd name="T19" fmla="*/ 869 h 995"/>
                <a:gd name="T20" fmla="*/ 529 w 891"/>
                <a:gd name="T21" fmla="*/ 962 h 995"/>
                <a:gd name="T22" fmla="*/ 611 w 891"/>
                <a:gd name="T23" fmla="*/ 887 h 995"/>
                <a:gd name="T24" fmla="*/ 682 w 891"/>
                <a:gd name="T25" fmla="*/ 914 h 995"/>
                <a:gd name="T26" fmla="*/ 786 w 891"/>
                <a:gd name="T27" fmla="*/ 802 h 995"/>
                <a:gd name="T28" fmla="*/ 838 w 891"/>
                <a:gd name="T29" fmla="*/ 449 h 995"/>
                <a:gd name="T30" fmla="*/ 295 w 891"/>
                <a:gd name="T31" fmla="*/ 143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1" h="995">
                  <a:moveTo>
                    <a:pt x="295" y="143"/>
                  </a:moveTo>
                  <a:cubicBezTo>
                    <a:pt x="257" y="159"/>
                    <a:pt x="41" y="316"/>
                    <a:pt x="47" y="389"/>
                  </a:cubicBezTo>
                  <a:cubicBezTo>
                    <a:pt x="53" y="461"/>
                    <a:pt x="182" y="367"/>
                    <a:pt x="141" y="429"/>
                  </a:cubicBezTo>
                  <a:cubicBezTo>
                    <a:pt x="100" y="492"/>
                    <a:pt x="0" y="602"/>
                    <a:pt x="31" y="649"/>
                  </a:cubicBezTo>
                  <a:cubicBezTo>
                    <a:pt x="63" y="696"/>
                    <a:pt x="216" y="568"/>
                    <a:pt x="191" y="646"/>
                  </a:cubicBezTo>
                  <a:cubicBezTo>
                    <a:pt x="166" y="725"/>
                    <a:pt x="132" y="781"/>
                    <a:pt x="182" y="784"/>
                  </a:cubicBezTo>
                  <a:cubicBezTo>
                    <a:pt x="232" y="787"/>
                    <a:pt x="314" y="662"/>
                    <a:pt x="292" y="772"/>
                  </a:cubicBezTo>
                  <a:cubicBezTo>
                    <a:pt x="270" y="882"/>
                    <a:pt x="264" y="897"/>
                    <a:pt x="330" y="850"/>
                  </a:cubicBezTo>
                  <a:cubicBezTo>
                    <a:pt x="396" y="803"/>
                    <a:pt x="386" y="806"/>
                    <a:pt x="386" y="901"/>
                  </a:cubicBezTo>
                  <a:cubicBezTo>
                    <a:pt x="386" y="995"/>
                    <a:pt x="461" y="866"/>
                    <a:pt x="490" y="869"/>
                  </a:cubicBezTo>
                  <a:cubicBezTo>
                    <a:pt x="518" y="872"/>
                    <a:pt x="509" y="930"/>
                    <a:pt x="529" y="962"/>
                  </a:cubicBezTo>
                  <a:cubicBezTo>
                    <a:pt x="549" y="993"/>
                    <a:pt x="583" y="934"/>
                    <a:pt x="611" y="887"/>
                  </a:cubicBezTo>
                  <a:cubicBezTo>
                    <a:pt x="640" y="840"/>
                    <a:pt x="655" y="868"/>
                    <a:pt x="682" y="914"/>
                  </a:cubicBezTo>
                  <a:cubicBezTo>
                    <a:pt x="709" y="959"/>
                    <a:pt x="783" y="817"/>
                    <a:pt x="786" y="802"/>
                  </a:cubicBezTo>
                  <a:cubicBezTo>
                    <a:pt x="789" y="788"/>
                    <a:pt x="891" y="543"/>
                    <a:pt x="838" y="449"/>
                  </a:cubicBezTo>
                  <a:cubicBezTo>
                    <a:pt x="784" y="355"/>
                    <a:pt x="458" y="0"/>
                    <a:pt x="295" y="143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2" name="íSľíḋê"/>
            <p:cNvSpPr/>
            <p:nvPr>
              <p:custDataLst>
                <p:tags r:id="rId41"/>
              </p:custDataLst>
            </p:nvPr>
          </p:nvSpPr>
          <p:spPr bwMode="auto">
            <a:xfrm>
              <a:off x="5068888" y="2776538"/>
              <a:ext cx="855663" cy="1027113"/>
            </a:xfrm>
            <a:custGeom>
              <a:avLst/>
              <a:gdLst>
                <a:gd name="T0" fmla="*/ 313 w 448"/>
                <a:gd name="T1" fmla="*/ 538 h 538"/>
                <a:gd name="T2" fmla="*/ 384 w 448"/>
                <a:gd name="T3" fmla="*/ 440 h 538"/>
                <a:gd name="T4" fmla="*/ 321 w 448"/>
                <a:gd name="T5" fmla="*/ 343 h 538"/>
                <a:gd name="T6" fmla="*/ 410 w 448"/>
                <a:gd name="T7" fmla="*/ 369 h 538"/>
                <a:gd name="T8" fmla="*/ 448 w 448"/>
                <a:gd name="T9" fmla="*/ 237 h 538"/>
                <a:gd name="T10" fmla="*/ 380 w 448"/>
                <a:gd name="T11" fmla="*/ 132 h 538"/>
                <a:gd name="T12" fmla="*/ 220 w 448"/>
                <a:gd name="T13" fmla="*/ 41 h 538"/>
                <a:gd name="T14" fmla="*/ 41 w 448"/>
                <a:gd name="T15" fmla="*/ 146 h 538"/>
                <a:gd name="T16" fmla="*/ 275 w 448"/>
                <a:gd name="T17" fmla="*/ 489 h 538"/>
                <a:gd name="T18" fmla="*/ 313 w 448"/>
                <a:gd name="T19" fmla="*/ 53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538">
                  <a:moveTo>
                    <a:pt x="313" y="538"/>
                  </a:moveTo>
                  <a:cubicBezTo>
                    <a:pt x="337" y="524"/>
                    <a:pt x="369" y="470"/>
                    <a:pt x="384" y="440"/>
                  </a:cubicBezTo>
                  <a:cubicBezTo>
                    <a:pt x="351" y="390"/>
                    <a:pt x="321" y="343"/>
                    <a:pt x="321" y="343"/>
                  </a:cubicBezTo>
                  <a:cubicBezTo>
                    <a:pt x="321" y="343"/>
                    <a:pt x="367" y="361"/>
                    <a:pt x="410" y="369"/>
                  </a:cubicBezTo>
                  <a:cubicBezTo>
                    <a:pt x="422" y="334"/>
                    <a:pt x="438" y="286"/>
                    <a:pt x="448" y="237"/>
                  </a:cubicBezTo>
                  <a:cubicBezTo>
                    <a:pt x="431" y="194"/>
                    <a:pt x="412" y="156"/>
                    <a:pt x="380" y="132"/>
                  </a:cubicBezTo>
                  <a:cubicBezTo>
                    <a:pt x="327" y="91"/>
                    <a:pt x="255" y="44"/>
                    <a:pt x="220" y="41"/>
                  </a:cubicBezTo>
                  <a:cubicBezTo>
                    <a:pt x="185" y="38"/>
                    <a:pt x="0" y="0"/>
                    <a:pt x="41" y="146"/>
                  </a:cubicBezTo>
                  <a:cubicBezTo>
                    <a:pt x="91" y="311"/>
                    <a:pt x="159" y="398"/>
                    <a:pt x="275" y="489"/>
                  </a:cubicBezTo>
                  <a:cubicBezTo>
                    <a:pt x="294" y="503"/>
                    <a:pt x="306" y="520"/>
                    <a:pt x="313" y="538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3" name="î$lîḓè"/>
            <p:cNvSpPr/>
            <p:nvPr>
              <p:custDataLst>
                <p:tags r:id="rId42"/>
              </p:custDataLst>
            </p:nvPr>
          </p:nvSpPr>
          <p:spPr bwMode="auto">
            <a:xfrm>
              <a:off x="4314826" y="2273300"/>
              <a:ext cx="650875" cy="1036638"/>
            </a:xfrm>
            <a:custGeom>
              <a:avLst/>
              <a:gdLst>
                <a:gd name="T0" fmla="*/ 310 w 340"/>
                <a:gd name="T1" fmla="*/ 41 h 543"/>
                <a:gd name="T2" fmla="*/ 79 w 340"/>
                <a:gd name="T3" fmla="*/ 260 h 543"/>
                <a:gd name="T4" fmla="*/ 70 w 340"/>
                <a:gd name="T5" fmla="*/ 300 h 543"/>
                <a:gd name="T6" fmla="*/ 47 w 340"/>
                <a:gd name="T7" fmla="*/ 272 h 543"/>
                <a:gd name="T8" fmla="*/ 295 w 340"/>
                <a:gd name="T9" fmla="*/ 26 h 543"/>
                <a:gd name="T10" fmla="*/ 340 w 340"/>
                <a:gd name="T11" fmla="*/ 0 h 543"/>
                <a:gd name="T12" fmla="*/ 310 w 340"/>
                <a:gd name="T13" fmla="*/ 41 h 543"/>
                <a:gd name="T14" fmla="*/ 149 w 340"/>
                <a:gd name="T15" fmla="*/ 293 h 543"/>
                <a:gd name="T16" fmla="*/ 141 w 340"/>
                <a:gd name="T17" fmla="*/ 312 h 543"/>
                <a:gd name="T18" fmla="*/ 31 w 340"/>
                <a:gd name="T19" fmla="*/ 532 h 543"/>
                <a:gd name="T20" fmla="*/ 50 w 340"/>
                <a:gd name="T21" fmla="*/ 543 h 543"/>
                <a:gd name="T22" fmla="*/ 45 w 340"/>
                <a:gd name="T23" fmla="*/ 530 h 543"/>
                <a:gd name="T24" fmla="*/ 126 w 340"/>
                <a:gd name="T25" fmla="*/ 362 h 543"/>
                <a:gd name="T26" fmla="*/ 150 w 340"/>
                <a:gd name="T27" fmla="*/ 293 h 543"/>
                <a:gd name="T28" fmla="*/ 149 w 340"/>
                <a:gd name="T29" fmla="*/ 293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0" h="543">
                  <a:moveTo>
                    <a:pt x="310" y="41"/>
                  </a:moveTo>
                  <a:cubicBezTo>
                    <a:pt x="269" y="57"/>
                    <a:pt x="103" y="170"/>
                    <a:pt x="79" y="260"/>
                  </a:cubicBezTo>
                  <a:cubicBezTo>
                    <a:pt x="75" y="275"/>
                    <a:pt x="72" y="289"/>
                    <a:pt x="70" y="300"/>
                  </a:cubicBezTo>
                  <a:cubicBezTo>
                    <a:pt x="58" y="297"/>
                    <a:pt x="48" y="290"/>
                    <a:pt x="47" y="272"/>
                  </a:cubicBezTo>
                  <a:cubicBezTo>
                    <a:pt x="41" y="199"/>
                    <a:pt x="257" y="42"/>
                    <a:pt x="295" y="26"/>
                  </a:cubicBezTo>
                  <a:cubicBezTo>
                    <a:pt x="309" y="14"/>
                    <a:pt x="324" y="6"/>
                    <a:pt x="340" y="0"/>
                  </a:cubicBezTo>
                  <a:cubicBezTo>
                    <a:pt x="332" y="15"/>
                    <a:pt x="322" y="29"/>
                    <a:pt x="310" y="41"/>
                  </a:cubicBezTo>
                  <a:close/>
                  <a:moveTo>
                    <a:pt x="149" y="293"/>
                  </a:moveTo>
                  <a:cubicBezTo>
                    <a:pt x="150" y="297"/>
                    <a:pt x="147" y="303"/>
                    <a:pt x="141" y="312"/>
                  </a:cubicBezTo>
                  <a:cubicBezTo>
                    <a:pt x="100" y="375"/>
                    <a:pt x="0" y="485"/>
                    <a:pt x="31" y="532"/>
                  </a:cubicBezTo>
                  <a:cubicBezTo>
                    <a:pt x="35" y="539"/>
                    <a:pt x="42" y="542"/>
                    <a:pt x="50" y="543"/>
                  </a:cubicBezTo>
                  <a:cubicBezTo>
                    <a:pt x="48" y="539"/>
                    <a:pt x="47" y="535"/>
                    <a:pt x="45" y="530"/>
                  </a:cubicBezTo>
                  <a:cubicBezTo>
                    <a:pt x="27" y="486"/>
                    <a:pt x="76" y="432"/>
                    <a:pt x="126" y="362"/>
                  </a:cubicBezTo>
                  <a:cubicBezTo>
                    <a:pt x="177" y="291"/>
                    <a:pt x="150" y="293"/>
                    <a:pt x="150" y="293"/>
                  </a:cubicBezTo>
                  <a:lnTo>
                    <a:pt x="149" y="293"/>
                  </a:ln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4" name="íŝľîḋê"/>
            <p:cNvSpPr/>
            <p:nvPr>
              <p:custDataLst>
                <p:tags r:id="rId43"/>
              </p:custDataLst>
            </p:nvPr>
          </p:nvSpPr>
          <p:spPr bwMode="auto">
            <a:xfrm>
              <a:off x="4760913" y="2049463"/>
              <a:ext cx="1230313" cy="1495425"/>
            </a:xfrm>
            <a:custGeom>
              <a:avLst/>
              <a:gdLst>
                <a:gd name="T0" fmla="*/ 62 w 644"/>
                <a:gd name="T1" fmla="*/ 143 h 783"/>
                <a:gd name="T2" fmla="*/ 0 w 644"/>
                <a:gd name="T3" fmla="*/ 183 h 783"/>
                <a:gd name="T4" fmla="*/ 18 w 644"/>
                <a:gd name="T5" fmla="*/ 229 h 783"/>
                <a:gd name="T6" fmla="*/ 17 w 644"/>
                <a:gd name="T7" fmla="*/ 417 h 783"/>
                <a:gd name="T8" fmla="*/ 50 w 644"/>
                <a:gd name="T9" fmla="*/ 388 h 783"/>
                <a:gd name="T10" fmla="*/ 122 w 644"/>
                <a:gd name="T11" fmla="*/ 537 h 783"/>
                <a:gd name="T12" fmla="*/ 178 w 644"/>
                <a:gd name="T13" fmla="*/ 529 h 783"/>
                <a:gd name="T14" fmla="*/ 334 w 644"/>
                <a:gd name="T15" fmla="*/ 636 h 783"/>
                <a:gd name="T16" fmla="*/ 558 w 644"/>
                <a:gd name="T17" fmla="*/ 755 h 783"/>
                <a:gd name="T18" fmla="*/ 571 w 644"/>
                <a:gd name="T19" fmla="*/ 752 h 783"/>
                <a:gd name="T20" fmla="*/ 605 w 644"/>
                <a:gd name="T21" fmla="*/ 449 h 783"/>
                <a:gd name="T22" fmla="*/ 62 w 644"/>
                <a:gd name="T23" fmla="*/ 143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4" h="783">
                  <a:moveTo>
                    <a:pt x="62" y="143"/>
                  </a:moveTo>
                  <a:cubicBezTo>
                    <a:pt x="52" y="148"/>
                    <a:pt x="28" y="162"/>
                    <a:pt x="0" y="183"/>
                  </a:cubicBezTo>
                  <a:cubicBezTo>
                    <a:pt x="15" y="181"/>
                    <a:pt x="24" y="192"/>
                    <a:pt x="18" y="229"/>
                  </a:cubicBezTo>
                  <a:cubicBezTo>
                    <a:pt x="7" y="301"/>
                    <a:pt x="2" y="397"/>
                    <a:pt x="17" y="417"/>
                  </a:cubicBezTo>
                  <a:cubicBezTo>
                    <a:pt x="31" y="438"/>
                    <a:pt x="45" y="366"/>
                    <a:pt x="50" y="388"/>
                  </a:cubicBezTo>
                  <a:cubicBezTo>
                    <a:pt x="54" y="410"/>
                    <a:pt x="72" y="485"/>
                    <a:pt x="122" y="537"/>
                  </a:cubicBezTo>
                  <a:cubicBezTo>
                    <a:pt x="172" y="589"/>
                    <a:pt x="164" y="499"/>
                    <a:pt x="178" y="529"/>
                  </a:cubicBezTo>
                  <a:cubicBezTo>
                    <a:pt x="193" y="559"/>
                    <a:pt x="296" y="620"/>
                    <a:pt x="334" y="636"/>
                  </a:cubicBezTo>
                  <a:cubicBezTo>
                    <a:pt x="372" y="651"/>
                    <a:pt x="434" y="783"/>
                    <a:pt x="558" y="755"/>
                  </a:cubicBezTo>
                  <a:cubicBezTo>
                    <a:pt x="562" y="754"/>
                    <a:pt x="567" y="753"/>
                    <a:pt x="571" y="752"/>
                  </a:cubicBezTo>
                  <a:cubicBezTo>
                    <a:pt x="598" y="672"/>
                    <a:pt x="644" y="519"/>
                    <a:pt x="605" y="449"/>
                  </a:cubicBezTo>
                  <a:cubicBezTo>
                    <a:pt x="551" y="355"/>
                    <a:pt x="225" y="0"/>
                    <a:pt x="62" y="143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5" name="îṧḷiďe"/>
            <p:cNvSpPr/>
            <p:nvPr>
              <p:custDataLst>
                <p:tags r:id="rId44"/>
              </p:custDataLst>
            </p:nvPr>
          </p:nvSpPr>
          <p:spPr bwMode="auto">
            <a:xfrm>
              <a:off x="4760913" y="2273300"/>
              <a:ext cx="204788" cy="144463"/>
            </a:xfrm>
            <a:custGeom>
              <a:avLst/>
              <a:gdLst>
                <a:gd name="T0" fmla="*/ 60 w 107"/>
                <a:gd name="T1" fmla="*/ 27 h 76"/>
                <a:gd name="T2" fmla="*/ 60 w 107"/>
                <a:gd name="T3" fmla="*/ 27 h 76"/>
                <a:gd name="T4" fmla="*/ 58 w 107"/>
                <a:gd name="T5" fmla="*/ 28 h 76"/>
                <a:gd name="T6" fmla="*/ 58 w 107"/>
                <a:gd name="T7" fmla="*/ 28 h 76"/>
                <a:gd name="T8" fmla="*/ 56 w 107"/>
                <a:gd name="T9" fmla="*/ 30 h 76"/>
                <a:gd name="T10" fmla="*/ 55 w 107"/>
                <a:gd name="T11" fmla="*/ 30 h 76"/>
                <a:gd name="T12" fmla="*/ 53 w 107"/>
                <a:gd name="T13" fmla="*/ 31 h 76"/>
                <a:gd name="T14" fmla="*/ 53 w 107"/>
                <a:gd name="T15" fmla="*/ 31 h 76"/>
                <a:gd name="T16" fmla="*/ 50 w 107"/>
                <a:gd name="T17" fmla="*/ 33 h 76"/>
                <a:gd name="T18" fmla="*/ 50 w 107"/>
                <a:gd name="T19" fmla="*/ 33 h 76"/>
                <a:gd name="T20" fmla="*/ 47 w 107"/>
                <a:gd name="T21" fmla="*/ 34 h 76"/>
                <a:gd name="T22" fmla="*/ 47 w 107"/>
                <a:gd name="T23" fmla="*/ 35 h 76"/>
                <a:gd name="T24" fmla="*/ 44 w 107"/>
                <a:gd name="T25" fmla="*/ 36 h 76"/>
                <a:gd name="T26" fmla="*/ 43 w 107"/>
                <a:gd name="T27" fmla="*/ 37 h 76"/>
                <a:gd name="T28" fmla="*/ 41 w 107"/>
                <a:gd name="T29" fmla="*/ 38 h 76"/>
                <a:gd name="T30" fmla="*/ 40 w 107"/>
                <a:gd name="T31" fmla="*/ 39 h 76"/>
                <a:gd name="T32" fmla="*/ 37 w 107"/>
                <a:gd name="T33" fmla="*/ 40 h 76"/>
                <a:gd name="T34" fmla="*/ 36 w 107"/>
                <a:gd name="T35" fmla="*/ 41 h 76"/>
                <a:gd name="T36" fmla="*/ 34 w 107"/>
                <a:gd name="T37" fmla="*/ 43 h 76"/>
                <a:gd name="T38" fmla="*/ 32 w 107"/>
                <a:gd name="T39" fmla="*/ 44 h 76"/>
                <a:gd name="T40" fmla="*/ 30 w 107"/>
                <a:gd name="T41" fmla="*/ 45 h 76"/>
                <a:gd name="T42" fmla="*/ 28 w 107"/>
                <a:gd name="T43" fmla="*/ 47 h 76"/>
                <a:gd name="T44" fmla="*/ 26 w 107"/>
                <a:gd name="T45" fmla="*/ 48 h 76"/>
                <a:gd name="T46" fmla="*/ 23 w 107"/>
                <a:gd name="T47" fmla="*/ 50 h 76"/>
                <a:gd name="T48" fmla="*/ 22 w 107"/>
                <a:gd name="T49" fmla="*/ 51 h 76"/>
                <a:gd name="T50" fmla="*/ 19 w 107"/>
                <a:gd name="T51" fmla="*/ 53 h 76"/>
                <a:gd name="T52" fmla="*/ 17 w 107"/>
                <a:gd name="T53" fmla="*/ 54 h 76"/>
                <a:gd name="T54" fmla="*/ 14 w 107"/>
                <a:gd name="T55" fmla="*/ 56 h 76"/>
                <a:gd name="T56" fmla="*/ 13 w 107"/>
                <a:gd name="T57" fmla="*/ 57 h 76"/>
                <a:gd name="T58" fmla="*/ 9 w 107"/>
                <a:gd name="T59" fmla="*/ 59 h 76"/>
                <a:gd name="T60" fmla="*/ 8 w 107"/>
                <a:gd name="T61" fmla="*/ 60 h 76"/>
                <a:gd name="T62" fmla="*/ 4 w 107"/>
                <a:gd name="T63" fmla="*/ 63 h 76"/>
                <a:gd name="T64" fmla="*/ 4 w 107"/>
                <a:gd name="T65" fmla="*/ 63 h 76"/>
                <a:gd name="T66" fmla="*/ 0 w 107"/>
                <a:gd name="T67" fmla="*/ 66 h 76"/>
                <a:gd name="T68" fmla="*/ 0 w 107"/>
                <a:gd name="T69" fmla="*/ 66 h 76"/>
                <a:gd name="T70" fmla="*/ 17 w 107"/>
                <a:gd name="T71" fmla="*/ 76 h 76"/>
                <a:gd name="T72" fmla="*/ 77 w 107"/>
                <a:gd name="T73" fmla="*/ 41 h 76"/>
                <a:gd name="T74" fmla="*/ 107 w 107"/>
                <a:gd name="T75" fmla="*/ 0 h 76"/>
                <a:gd name="T76" fmla="*/ 100 w 107"/>
                <a:gd name="T77" fmla="*/ 3 h 76"/>
                <a:gd name="T78" fmla="*/ 97 w 107"/>
                <a:gd name="T79" fmla="*/ 4 h 76"/>
                <a:gd name="T80" fmla="*/ 92 w 107"/>
                <a:gd name="T81" fmla="*/ 6 h 76"/>
                <a:gd name="T82" fmla="*/ 87 w 107"/>
                <a:gd name="T83" fmla="*/ 9 h 76"/>
                <a:gd name="T84" fmla="*/ 85 w 107"/>
                <a:gd name="T85" fmla="*/ 10 h 76"/>
                <a:gd name="T86" fmla="*/ 78 w 107"/>
                <a:gd name="T87" fmla="*/ 14 h 76"/>
                <a:gd name="T88" fmla="*/ 77 w 107"/>
                <a:gd name="T89" fmla="*/ 15 h 76"/>
                <a:gd name="T90" fmla="*/ 70 w 107"/>
                <a:gd name="T91" fmla="*/ 20 h 76"/>
                <a:gd name="T92" fmla="*/ 70 w 107"/>
                <a:gd name="T93" fmla="*/ 20 h 76"/>
                <a:gd name="T94" fmla="*/ 62 w 107"/>
                <a:gd name="T95" fmla="*/ 26 h 76"/>
                <a:gd name="T96" fmla="*/ 60 w 107"/>
                <a:gd name="T97" fmla="*/ 2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7" h="76">
                  <a:moveTo>
                    <a:pt x="60" y="27"/>
                  </a:moveTo>
                  <a:cubicBezTo>
                    <a:pt x="60" y="27"/>
                    <a:pt x="60" y="27"/>
                    <a:pt x="60" y="27"/>
                  </a:cubicBezTo>
                  <a:cubicBezTo>
                    <a:pt x="59" y="28"/>
                    <a:pt x="59" y="28"/>
                    <a:pt x="58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7" y="29"/>
                    <a:pt x="56" y="29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0"/>
                    <a:pt x="54" y="31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2" y="32"/>
                    <a:pt x="51" y="32"/>
                    <a:pt x="50" y="33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8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5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2" y="37"/>
                    <a:pt x="42" y="38"/>
                    <a:pt x="41" y="38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8" y="40"/>
                    <a:pt x="37" y="40"/>
                  </a:cubicBezTo>
                  <a:cubicBezTo>
                    <a:pt x="37" y="41"/>
                    <a:pt x="36" y="41"/>
                    <a:pt x="36" y="41"/>
                  </a:cubicBezTo>
                  <a:cubicBezTo>
                    <a:pt x="35" y="42"/>
                    <a:pt x="34" y="42"/>
                    <a:pt x="34" y="43"/>
                  </a:cubicBezTo>
                  <a:cubicBezTo>
                    <a:pt x="33" y="43"/>
                    <a:pt x="32" y="44"/>
                    <a:pt x="32" y="44"/>
                  </a:cubicBezTo>
                  <a:cubicBezTo>
                    <a:pt x="31" y="44"/>
                    <a:pt x="30" y="45"/>
                    <a:pt x="30" y="45"/>
                  </a:cubicBezTo>
                  <a:cubicBezTo>
                    <a:pt x="29" y="46"/>
                    <a:pt x="28" y="46"/>
                    <a:pt x="28" y="47"/>
                  </a:cubicBezTo>
                  <a:cubicBezTo>
                    <a:pt x="27" y="47"/>
                    <a:pt x="26" y="48"/>
                    <a:pt x="26" y="48"/>
                  </a:cubicBezTo>
                  <a:cubicBezTo>
                    <a:pt x="25" y="49"/>
                    <a:pt x="24" y="49"/>
                    <a:pt x="23" y="50"/>
                  </a:cubicBezTo>
                  <a:cubicBezTo>
                    <a:pt x="23" y="50"/>
                    <a:pt x="22" y="50"/>
                    <a:pt x="22" y="51"/>
                  </a:cubicBezTo>
                  <a:cubicBezTo>
                    <a:pt x="21" y="51"/>
                    <a:pt x="20" y="52"/>
                    <a:pt x="19" y="53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16" y="54"/>
                    <a:pt x="15" y="55"/>
                    <a:pt x="14" y="56"/>
                  </a:cubicBezTo>
                  <a:cubicBezTo>
                    <a:pt x="14" y="56"/>
                    <a:pt x="13" y="56"/>
                    <a:pt x="13" y="57"/>
                  </a:cubicBezTo>
                  <a:cubicBezTo>
                    <a:pt x="12" y="58"/>
                    <a:pt x="10" y="58"/>
                    <a:pt x="9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7" y="61"/>
                    <a:pt x="6" y="62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2" y="64"/>
                    <a:pt x="1" y="65"/>
                    <a:pt x="0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" y="65"/>
                    <a:pt x="14" y="68"/>
                    <a:pt x="17" y="76"/>
                  </a:cubicBezTo>
                  <a:cubicBezTo>
                    <a:pt x="43" y="58"/>
                    <a:pt x="65" y="46"/>
                    <a:pt x="77" y="41"/>
                  </a:cubicBezTo>
                  <a:cubicBezTo>
                    <a:pt x="89" y="29"/>
                    <a:pt x="99" y="15"/>
                    <a:pt x="107" y="0"/>
                  </a:cubicBezTo>
                  <a:cubicBezTo>
                    <a:pt x="105" y="1"/>
                    <a:pt x="102" y="2"/>
                    <a:pt x="100" y="3"/>
                  </a:cubicBezTo>
                  <a:cubicBezTo>
                    <a:pt x="99" y="3"/>
                    <a:pt x="98" y="4"/>
                    <a:pt x="97" y="4"/>
                  </a:cubicBezTo>
                  <a:cubicBezTo>
                    <a:pt x="95" y="5"/>
                    <a:pt x="94" y="5"/>
                    <a:pt x="92" y="6"/>
                  </a:cubicBezTo>
                  <a:cubicBezTo>
                    <a:pt x="91" y="7"/>
                    <a:pt x="89" y="8"/>
                    <a:pt x="87" y="9"/>
                  </a:cubicBezTo>
                  <a:cubicBezTo>
                    <a:pt x="86" y="9"/>
                    <a:pt x="86" y="10"/>
                    <a:pt x="85" y="10"/>
                  </a:cubicBezTo>
                  <a:cubicBezTo>
                    <a:pt x="83" y="11"/>
                    <a:pt x="80" y="13"/>
                    <a:pt x="78" y="14"/>
                  </a:cubicBezTo>
                  <a:cubicBezTo>
                    <a:pt x="78" y="14"/>
                    <a:pt x="78" y="15"/>
                    <a:pt x="77" y="15"/>
                  </a:cubicBezTo>
                  <a:cubicBezTo>
                    <a:pt x="75" y="16"/>
                    <a:pt x="72" y="18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67" y="22"/>
                    <a:pt x="64" y="24"/>
                    <a:pt x="62" y="26"/>
                  </a:cubicBezTo>
                  <a:cubicBezTo>
                    <a:pt x="61" y="27"/>
                    <a:pt x="61" y="27"/>
                    <a:pt x="60" y="27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6" name="ïśľîḋê"/>
            <p:cNvSpPr/>
            <p:nvPr>
              <p:custDataLst>
                <p:tags r:id="rId45"/>
              </p:custDataLst>
            </p:nvPr>
          </p:nvSpPr>
          <p:spPr bwMode="auto">
            <a:xfrm>
              <a:off x="4470401" y="2493963"/>
              <a:ext cx="1193800" cy="1196975"/>
            </a:xfrm>
            <a:custGeom>
              <a:avLst/>
              <a:gdLst>
                <a:gd name="T0" fmla="*/ 28 w 625"/>
                <a:gd name="T1" fmla="*/ 77 h 627"/>
                <a:gd name="T2" fmla="*/ 29 w 625"/>
                <a:gd name="T3" fmla="*/ 114 h 627"/>
                <a:gd name="T4" fmla="*/ 70 w 625"/>
                <a:gd name="T5" fmla="*/ 118 h 627"/>
                <a:gd name="T6" fmla="*/ 123 w 625"/>
                <a:gd name="T7" fmla="*/ 213 h 627"/>
                <a:gd name="T8" fmla="*/ 52 w 625"/>
                <a:gd name="T9" fmla="*/ 324 h 627"/>
                <a:gd name="T10" fmla="*/ 105 w 625"/>
                <a:gd name="T11" fmla="*/ 308 h 627"/>
                <a:gd name="T12" fmla="*/ 200 w 625"/>
                <a:gd name="T13" fmla="*/ 360 h 627"/>
                <a:gd name="T14" fmla="*/ 182 w 625"/>
                <a:gd name="T15" fmla="*/ 414 h 627"/>
                <a:gd name="T16" fmla="*/ 230 w 625"/>
                <a:gd name="T17" fmla="*/ 390 h 627"/>
                <a:gd name="T18" fmla="*/ 285 w 625"/>
                <a:gd name="T19" fmla="*/ 445 h 627"/>
                <a:gd name="T20" fmla="*/ 272 w 625"/>
                <a:gd name="T21" fmla="*/ 500 h 627"/>
                <a:gd name="T22" fmla="*/ 379 w 625"/>
                <a:gd name="T23" fmla="*/ 456 h 627"/>
                <a:gd name="T24" fmla="*/ 377 w 625"/>
                <a:gd name="T25" fmla="*/ 571 h 627"/>
                <a:gd name="T26" fmla="*/ 425 w 625"/>
                <a:gd name="T27" fmla="*/ 535 h 627"/>
                <a:gd name="T28" fmla="*/ 488 w 625"/>
                <a:gd name="T29" fmla="*/ 536 h 627"/>
                <a:gd name="T30" fmla="*/ 502 w 625"/>
                <a:gd name="T31" fmla="*/ 599 h 627"/>
                <a:gd name="T32" fmla="*/ 621 w 625"/>
                <a:gd name="T33" fmla="*/ 531 h 627"/>
                <a:gd name="T34" fmla="*/ 538 w 625"/>
                <a:gd name="T35" fmla="*/ 602 h 627"/>
                <a:gd name="T36" fmla="*/ 466 w 625"/>
                <a:gd name="T37" fmla="*/ 542 h 627"/>
                <a:gd name="T38" fmla="*/ 467 w 625"/>
                <a:gd name="T39" fmla="*/ 531 h 627"/>
                <a:gd name="T40" fmla="*/ 387 w 625"/>
                <a:gd name="T41" fmla="*/ 590 h 627"/>
                <a:gd name="T42" fmla="*/ 360 w 625"/>
                <a:gd name="T43" fmla="*/ 523 h 627"/>
                <a:gd name="T44" fmla="*/ 322 w 625"/>
                <a:gd name="T45" fmla="*/ 496 h 627"/>
                <a:gd name="T46" fmla="*/ 252 w 625"/>
                <a:gd name="T47" fmla="*/ 489 h 627"/>
                <a:gd name="T48" fmla="*/ 270 w 625"/>
                <a:gd name="T49" fmla="*/ 404 h 627"/>
                <a:gd name="T50" fmla="*/ 204 w 625"/>
                <a:gd name="T51" fmla="*/ 425 h 627"/>
                <a:gd name="T52" fmla="*/ 168 w 625"/>
                <a:gd name="T53" fmla="*/ 392 h 627"/>
                <a:gd name="T54" fmla="*/ 173 w 625"/>
                <a:gd name="T55" fmla="*/ 319 h 627"/>
                <a:gd name="T56" fmla="*/ 67 w 625"/>
                <a:gd name="T57" fmla="*/ 340 h 627"/>
                <a:gd name="T58" fmla="*/ 52 w 625"/>
                <a:gd name="T59" fmla="*/ 285 h 627"/>
                <a:gd name="T60" fmla="*/ 115 w 625"/>
                <a:gd name="T61" fmla="*/ 143 h 627"/>
                <a:gd name="T62" fmla="*/ 47 w 625"/>
                <a:gd name="T63" fmla="*/ 140 h 627"/>
                <a:gd name="T64" fmla="*/ 1 w 625"/>
                <a:gd name="T65" fmla="*/ 104 h 627"/>
                <a:gd name="T66" fmla="*/ 87 w 625"/>
                <a:gd name="T67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5" h="627">
                  <a:moveTo>
                    <a:pt x="88" y="1"/>
                  </a:moveTo>
                  <a:cubicBezTo>
                    <a:pt x="61" y="24"/>
                    <a:pt x="39" y="53"/>
                    <a:pt x="28" y="77"/>
                  </a:cubicBezTo>
                  <a:cubicBezTo>
                    <a:pt x="24" y="87"/>
                    <a:pt x="22" y="95"/>
                    <a:pt x="23" y="102"/>
                  </a:cubicBezTo>
                  <a:cubicBezTo>
                    <a:pt x="23" y="108"/>
                    <a:pt x="25" y="112"/>
                    <a:pt x="29" y="114"/>
                  </a:cubicBezTo>
                  <a:cubicBezTo>
                    <a:pt x="33" y="117"/>
                    <a:pt x="39" y="118"/>
                    <a:pt x="47" y="118"/>
                  </a:cubicBezTo>
                  <a:cubicBezTo>
                    <a:pt x="56" y="118"/>
                    <a:pt x="63" y="118"/>
                    <a:pt x="70" y="118"/>
                  </a:cubicBezTo>
                  <a:cubicBezTo>
                    <a:pt x="93" y="117"/>
                    <a:pt x="112" y="116"/>
                    <a:pt x="125" y="123"/>
                  </a:cubicBezTo>
                  <a:cubicBezTo>
                    <a:pt x="147" y="134"/>
                    <a:pt x="150" y="157"/>
                    <a:pt x="123" y="213"/>
                  </a:cubicBezTo>
                  <a:cubicBezTo>
                    <a:pt x="104" y="250"/>
                    <a:pt x="84" y="278"/>
                    <a:pt x="70" y="298"/>
                  </a:cubicBezTo>
                  <a:cubicBezTo>
                    <a:pt x="59" y="313"/>
                    <a:pt x="52" y="322"/>
                    <a:pt x="52" y="324"/>
                  </a:cubicBezTo>
                  <a:cubicBezTo>
                    <a:pt x="53" y="326"/>
                    <a:pt x="55" y="319"/>
                    <a:pt x="64" y="318"/>
                  </a:cubicBezTo>
                  <a:cubicBezTo>
                    <a:pt x="76" y="316"/>
                    <a:pt x="90" y="312"/>
                    <a:pt x="105" y="308"/>
                  </a:cubicBezTo>
                  <a:cubicBezTo>
                    <a:pt x="132" y="300"/>
                    <a:pt x="160" y="293"/>
                    <a:pt x="179" y="298"/>
                  </a:cubicBezTo>
                  <a:cubicBezTo>
                    <a:pt x="200" y="303"/>
                    <a:pt x="211" y="320"/>
                    <a:pt x="200" y="360"/>
                  </a:cubicBezTo>
                  <a:cubicBezTo>
                    <a:pt x="196" y="376"/>
                    <a:pt x="192" y="389"/>
                    <a:pt x="190" y="398"/>
                  </a:cubicBezTo>
                  <a:cubicBezTo>
                    <a:pt x="186" y="410"/>
                    <a:pt x="180" y="412"/>
                    <a:pt x="182" y="414"/>
                  </a:cubicBezTo>
                  <a:cubicBezTo>
                    <a:pt x="185" y="417"/>
                    <a:pt x="185" y="409"/>
                    <a:pt x="196" y="404"/>
                  </a:cubicBezTo>
                  <a:cubicBezTo>
                    <a:pt x="204" y="401"/>
                    <a:pt x="215" y="396"/>
                    <a:pt x="230" y="390"/>
                  </a:cubicBezTo>
                  <a:cubicBezTo>
                    <a:pt x="268" y="376"/>
                    <a:pt x="284" y="380"/>
                    <a:pt x="290" y="396"/>
                  </a:cubicBezTo>
                  <a:cubicBezTo>
                    <a:pt x="295" y="408"/>
                    <a:pt x="290" y="424"/>
                    <a:pt x="285" y="445"/>
                  </a:cubicBezTo>
                  <a:cubicBezTo>
                    <a:pt x="281" y="459"/>
                    <a:pt x="276" y="475"/>
                    <a:pt x="274" y="492"/>
                  </a:cubicBezTo>
                  <a:cubicBezTo>
                    <a:pt x="274" y="497"/>
                    <a:pt x="271" y="499"/>
                    <a:pt x="272" y="500"/>
                  </a:cubicBezTo>
                  <a:cubicBezTo>
                    <a:pt x="277" y="500"/>
                    <a:pt x="293" y="489"/>
                    <a:pt x="310" y="478"/>
                  </a:cubicBezTo>
                  <a:cubicBezTo>
                    <a:pt x="336" y="459"/>
                    <a:pt x="363" y="440"/>
                    <a:pt x="379" y="456"/>
                  </a:cubicBezTo>
                  <a:cubicBezTo>
                    <a:pt x="394" y="469"/>
                    <a:pt x="388" y="499"/>
                    <a:pt x="382" y="528"/>
                  </a:cubicBezTo>
                  <a:cubicBezTo>
                    <a:pt x="378" y="546"/>
                    <a:pt x="375" y="564"/>
                    <a:pt x="377" y="571"/>
                  </a:cubicBezTo>
                  <a:cubicBezTo>
                    <a:pt x="377" y="572"/>
                    <a:pt x="377" y="570"/>
                    <a:pt x="379" y="569"/>
                  </a:cubicBezTo>
                  <a:cubicBezTo>
                    <a:pt x="394" y="564"/>
                    <a:pt x="411" y="549"/>
                    <a:pt x="425" y="535"/>
                  </a:cubicBezTo>
                  <a:cubicBezTo>
                    <a:pt x="440" y="522"/>
                    <a:pt x="452" y="510"/>
                    <a:pt x="464" y="509"/>
                  </a:cubicBezTo>
                  <a:cubicBezTo>
                    <a:pt x="477" y="507"/>
                    <a:pt x="485" y="515"/>
                    <a:pt x="488" y="536"/>
                  </a:cubicBezTo>
                  <a:cubicBezTo>
                    <a:pt x="489" y="540"/>
                    <a:pt x="489" y="540"/>
                    <a:pt x="489" y="540"/>
                  </a:cubicBezTo>
                  <a:cubicBezTo>
                    <a:pt x="492" y="567"/>
                    <a:pt x="495" y="592"/>
                    <a:pt x="502" y="599"/>
                  </a:cubicBezTo>
                  <a:cubicBezTo>
                    <a:pt x="505" y="602"/>
                    <a:pt x="511" y="599"/>
                    <a:pt x="522" y="586"/>
                  </a:cubicBezTo>
                  <a:cubicBezTo>
                    <a:pt x="567" y="540"/>
                    <a:pt x="621" y="531"/>
                    <a:pt x="621" y="531"/>
                  </a:cubicBezTo>
                  <a:cubicBezTo>
                    <a:pt x="625" y="553"/>
                    <a:pt x="625" y="553"/>
                    <a:pt x="625" y="553"/>
                  </a:cubicBezTo>
                  <a:cubicBezTo>
                    <a:pt x="625" y="553"/>
                    <a:pt x="578" y="560"/>
                    <a:pt x="538" y="602"/>
                  </a:cubicBezTo>
                  <a:cubicBezTo>
                    <a:pt x="515" y="626"/>
                    <a:pt x="499" y="627"/>
                    <a:pt x="487" y="615"/>
                  </a:cubicBezTo>
                  <a:cubicBezTo>
                    <a:pt x="474" y="603"/>
                    <a:pt x="470" y="574"/>
                    <a:pt x="466" y="542"/>
                  </a:cubicBezTo>
                  <a:cubicBezTo>
                    <a:pt x="466" y="539"/>
                    <a:pt x="466" y="539"/>
                    <a:pt x="466" y="539"/>
                  </a:cubicBezTo>
                  <a:cubicBezTo>
                    <a:pt x="465" y="533"/>
                    <a:pt x="467" y="531"/>
                    <a:pt x="467" y="531"/>
                  </a:cubicBezTo>
                  <a:cubicBezTo>
                    <a:pt x="462" y="532"/>
                    <a:pt x="452" y="541"/>
                    <a:pt x="440" y="552"/>
                  </a:cubicBezTo>
                  <a:cubicBezTo>
                    <a:pt x="424" y="566"/>
                    <a:pt x="406" y="583"/>
                    <a:pt x="387" y="590"/>
                  </a:cubicBezTo>
                  <a:cubicBezTo>
                    <a:pt x="370" y="596"/>
                    <a:pt x="361" y="591"/>
                    <a:pt x="356" y="579"/>
                  </a:cubicBezTo>
                  <a:cubicBezTo>
                    <a:pt x="352" y="566"/>
                    <a:pt x="356" y="545"/>
                    <a:pt x="360" y="523"/>
                  </a:cubicBezTo>
                  <a:cubicBezTo>
                    <a:pt x="365" y="501"/>
                    <a:pt x="369" y="477"/>
                    <a:pt x="364" y="472"/>
                  </a:cubicBezTo>
                  <a:cubicBezTo>
                    <a:pt x="361" y="469"/>
                    <a:pt x="341" y="483"/>
                    <a:pt x="322" y="496"/>
                  </a:cubicBezTo>
                  <a:cubicBezTo>
                    <a:pt x="303" y="510"/>
                    <a:pt x="283" y="523"/>
                    <a:pt x="269" y="522"/>
                  </a:cubicBezTo>
                  <a:cubicBezTo>
                    <a:pt x="257" y="520"/>
                    <a:pt x="250" y="511"/>
                    <a:pt x="252" y="489"/>
                  </a:cubicBezTo>
                  <a:cubicBezTo>
                    <a:pt x="255" y="471"/>
                    <a:pt x="259" y="454"/>
                    <a:pt x="263" y="439"/>
                  </a:cubicBezTo>
                  <a:cubicBezTo>
                    <a:pt x="268" y="422"/>
                    <a:pt x="271" y="409"/>
                    <a:pt x="270" y="404"/>
                  </a:cubicBezTo>
                  <a:cubicBezTo>
                    <a:pt x="269" y="401"/>
                    <a:pt x="260" y="403"/>
                    <a:pt x="238" y="411"/>
                  </a:cubicBezTo>
                  <a:cubicBezTo>
                    <a:pt x="224" y="416"/>
                    <a:pt x="213" y="421"/>
                    <a:pt x="204" y="425"/>
                  </a:cubicBezTo>
                  <a:cubicBezTo>
                    <a:pt x="184" y="433"/>
                    <a:pt x="174" y="438"/>
                    <a:pt x="166" y="430"/>
                  </a:cubicBezTo>
                  <a:cubicBezTo>
                    <a:pt x="159" y="423"/>
                    <a:pt x="162" y="412"/>
                    <a:pt x="168" y="392"/>
                  </a:cubicBezTo>
                  <a:cubicBezTo>
                    <a:pt x="171" y="382"/>
                    <a:pt x="175" y="369"/>
                    <a:pt x="179" y="354"/>
                  </a:cubicBezTo>
                  <a:cubicBezTo>
                    <a:pt x="185" y="331"/>
                    <a:pt x="182" y="321"/>
                    <a:pt x="173" y="319"/>
                  </a:cubicBezTo>
                  <a:cubicBezTo>
                    <a:pt x="160" y="316"/>
                    <a:pt x="135" y="322"/>
                    <a:pt x="111" y="329"/>
                  </a:cubicBezTo>
                  <a:cubicBezTo>
                    <a:pt x="96" y="333"/>
                    <a:pt x="81" y="337"/>
                    <a:pt x="67" y="340"/>
                  </a:cubicBezTo>
                  <a:cubicBezTo>
                    <a:pt x="43" y="343"/>
                    <a:pt x="33" y="340"/>
                    <a:pt x="31" y="327"/>
                  </a:cubicBezTo>
                  <a:cubicBezTo>
                    <a:pt x="29" y="317"/>
                    <a:pt x="38" y="304"/>
                    <a:pt x="52" y="285"/>
                  </a:cubicBezTo>
                  <a:cubicBezTo>
                    <a:pt x="66" y="265"/>
                    <a:pt x="86" y="238"/>
                    <a:pt x="103" y="203"/>
                  </a:cubicBezTo>
                  <a:cubicBezTo>
                    <a:pt x="123" y="162"/>
                    <a:pt x="124" y="147"/>
                    <a:pt x="115" y="143"/>
                  </a:cubicBezTo>
                  <a:cubicBezTo>
                    <a:pt x="107" y="139"/>
                    <a:pt x="90" y="139"/>
                    <a:pt x="70" y="140"/>
                  </a:cubicBezTo>
                  <a:cubicBezTo>
                    <a:pt x="62" y="140"/>
                    <a:pt x="54" y="140"/>
                    <a:pt x="47" y="140"/>
                  </a:cubicBezTo>
                  <a:cubicBezTo>
                    <a:pt x="34" y="140"/>
                    <a:pt x="24" y="138"/>
                    <a:pt x="17" y="133"/>
                  </a:cubicBezTo>
                  <a:cubicBezTo>
                    <a:pt x="7" y="126"/>
                    <a:pt x="2" y="116"/>
                    <a:pt x="1" y="104"/>
                  </a:cubicBezTo>
                  <a:cubicBezTo>
                    <a:pt x="0" y="97"/>
                    <a:pt x="1" y="89"/>
                    <a:pt x="4" y="81"/>
                  </a:cubicBezTo>
                  <a:cubicBezTo>
                    <a:pt x="26" y="54"/>
                    <a:pt x="57" y="26"/>
                    <a:pt x="87" y="0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7" name="í$ľíďe"/>
            <p:cNvSpPr/>
            <p:nvPr>
              <p:custDataLst>
                <p:tags r:id="rId46"/>
              </p:custDataLst>
            </p:nvPr>
          </p:nvSpPr>
          <p:spPr bwMode="auto">
            <a:xfrm>
              <a:off x="4470401" y="2493963"/>
              <a:ext cx="168275" cy="233363"/>
            </a:xfrm>
            <a:custGeom>
              <a:avLst/>
              <a:gdLst>
                <a:gd name="T0" fmla="*/ 88 w 88"/>
                <a:gd name="T1" fmla="*/ 1 h 122"/>
                <a:gd name="T2" fmla="*/ 28 w 88"/>
                <a:gd name="T3" fmla="*/ 77 h 122"/>
                <a:gd name="T4" fmla="*/ 23 w 88"/>
                <a:gd name="T5" fmla="*/ 94 h 122"/>
                <a:gd name="T6" fmla="*/ 6 w 88"/>
                <a:gd name="T7" fmla="*/ 122 h 122"/>
                <a:gd name="T8" fmla="*/ 1 w 88"/>
                <a:gd name="T9" fmla="*/ 104 h 122"/>
                <a:gd name="T10" fmla="*/ 4 w 88"/>
                <a:gd name="T11" fmla="*/ 81 h 122"/>
                <a:gd name="T12" fmla="*/ 6 w 88"/>
                <a:gd name="T13" fmla="*/ 78 h 122"/>
                <a:gd name="T14" fmla="*/ 7 w 88"/>
                <a:gd name="T15" fmla="*/ 76 h 122"/>
                <a:gd name="T16" fmla="*/ 10 w 88"/>
                <a:gd name="T17" fmla="*/ 73 h 122"/>
                <a:gd name="T18" fmla="*/ 12 w 88"/>
                <a:gd name="T19" fmla="*/ 71 h 122"/>
                <a:gd name="T20" fmla="*/ 14 w 88"/>
                <a:gd name="T21" fmla="*/ 68 h 122"/>
                <a:gd name="T22" fmla="*/ 16 w 88"/>
                <a:gd name="T23" fmla="*/ 66 h 122"/>
                <a:gd name="T24" fmla="*/ 19 w 88"/>
                <a:gd name="T25" fmla="*/ 63 h 122"/>
                <a:gd name="T26" fmla="*/ 21 w 88"/>
                <a:gd name="T27" fmla="*/ 62 h 122"/>
                <a:gd name="T28" fmla="*/ 24 w 88"/>
                <a:gd name="T29" fmla="*/ 58 h 122"/>
                <a:gd name="T30" fmla="*/ 25 w 88"/>
                <a:gd name="T31" fmla="*/ 57 h 122"/>
                <a:gd name="T32" fmla="*/ 29 w 88"/>
                <a:gd name="T33" fmla="*/ 53 h 122"/>
                <a:gd name="T34" fmla="*/ 30 w 88"/>
                <a:gd name="T35" fmla="*/ 52 h 122"/>
                <a:gd name="T36" fmla="*/ 33 w 88"/>
                <a:gd name="T37" fmla="*/ 49 h 122"/>
                <a:gd name="T38" fmla="*/ 35 w 88"/>
                <a:gd name="T39" fmla="*/ 47 h 122"/>
                <a:gd name="T40" fmla="*/ 38 w 88"/>
                <a:gd name="T41" fmla="*/ 44 h 122"/>
                <a:gd name="T42" fmla="*/ 40 w 88"/>
                <a:gd name="T43" fmla="*/ 42 h 122"/>
                <a:gd name="T44" fmla="*/ 44 w 88"/>
                <a:gd name="T45" fmla="*/ 39 h 122"/>
                <a:gd name="T46" fmla="*/ 45 w 88"/>
                <a:gd name="T47" fmla="*/ 38 h 122"/>
                <a:gd name="T48" fmla="*/ 49 w 88"/>
                <a:gd name="T49" fmla="*/ 34 h 122"/>
                <a:gd name="T50" fmla="*/ 50 w 88"/>
                <a:gd name="T51" fmla="*/ 33 h 122"/>
                <a:gd name="T52" fmla="*/ 54 w 88"/>
                <a:gd name="T53" fmla="*/ 29 h 122"/>
                <a:gd name="T54" fmla="*/ 55 w 88"/>
                <a:gd name="T55" fmla="*/ 28 h 122"/>
                <a:gd name="T56" fmla="*/ 60 w 88"/>
                <a:gd name="T57" fmla="*/ 24 h 122"/>
                <a:gd name="T58" fmla="*/ 60 w 88"/>
                <a:gd name="T59" fmla="*/ 23 h 122"/>
                <a:gd name="T60" fmla="*/ 82 w 88"/>
                <a:gd name="T61" fmla="*/ 5 h 122"/>
                <a:gd name="T62" fmla="*/ 82 w 88"/>
                <a:gd name="T63" fmla="*/ 5 h 122"/>
                <a:gd name="T64" fmla="*/ 87 w 88"/>
                <a:gd name="T65" fmla="*/ 0 h 122"/>
                <a:gd name="T66" fmla="*/ 88 w 88"/>
                <a:gd name="T67" fmla="*/ 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8" h="122">
                  <a:moveTo>
                    <a:pt x="88" y="1"/>
                  </a:moveTo>
                  <a:cubicBezTo>
                    <a:pt x="61" y="24"/>
                    <a:pt x="39" y="53"/>
                    <a:pt x="28" y="77"/>
                  </a:cubicBezTo>
                  <a:cubicBezTo>
                    <a:pt x="26" y="83"/>
                    <a:pt x="24" y="88"/>
                    <a:pt x="23" y="94"/>
                  </a:cubicBezTo>
                  <a:cubicBezTo>
                    <a:pt x="17" y="103"/>
                    <a:pt x="11" y="113"/>
                    <a:pt x="6" y="122"/>
                  </a:cubicBezTo>
                  <a:cubicBezTo>
                    <a:pt x="3" y="117"/>
                    <a:pt x="1" y="111"/>
                    <a:pt x="1" y="104"/>
                  </a:cubicBezTo>
                  <a:cubicBezTo>
                    <a:pt x="0" y="97"/>
                    <a:pt x="1" y="89"/>
                    <a:pt x="4" y="81"/>
                  </a:cubicBezTo>
                  <a:cubicBezTo>
                    <a:pt x="4" y="80"/>
                    <a:pt x="5" y="79"/>
                    <a:pt x="6" y="78"/>
                  </a:cubicBezTo>
                  <a:cubicBezTo>
                    <a:pt x="6" y="77"/>
                    <a:pt x="7" y="77"/>
                    <a:pt x="7" y="76"/>
                  </a:cubicBezTo>
                  <a:cubicBezTo>
                    <a:pt x="8" y="75"/>
                    <a:pt x="9" y="74"/>
                    <a:pt x="10" y="73"/>
                  </a:cubicBezTo>
                  <a:cubicBezTo>
                    <a:pt x="11" y="73"/>
                    <a:pt x="11" y="72"/>
                    <a:pt x="12" y="71"/>
                  </a:cubicBezTo>
                  <a:cubicBezTo>
                    <a:pt x="13" y="70"/>
                    <a:pt x="13" y="69"/>
                    <a:pt x="14" y="68"/>
                  </a:cubicBezTo>
                  <a:cubicBezTo>
                    <a:pt x="15" y="68"/>
                    <a:pt x="16" y="67"/>
                    <a:pt x="16" y="66"/>
                  </a:cubicBezTo>
                  <a:cubicBezTo>
                    <a:pt x="17" y="65"/>
                    <a:pt x="18" y="64"/>
                    <a:pt x="19" y="63"/>
                  </a:cubicBezTo>
                  <a:cubicBezTo>
                    <a:pt x="20" y="63"/>
                    <a:pt x="20" y="62"/>
                    <a:pt x="21" y="62"/>
                  </a:cubicBezTo>
                  <a:cubicBezTo>
                    <a:pt x="22" y="61"/>
                    <a:pt x="23" y="59"/>
                    <a:pt x="24" y="58"/>
                  </a:cubicBezTo>
                  <a:cubicBezTo>
                    <a:pt x="24" y="58"/>
                    <a:pt x="25" y="57"/>
                    <a:pt x="25" y="57"/>
                  </a:cubicBezTo>
                  <a:cubicBezTo>
                    <a:pt x="26" y="56"/>
                    <a:pt x="27" y="55"/>
                    <a:pt x="29" y="53"/>
                  </a:cubicBezTo>
                  <a:cubicBezTo>
                    <a:pt x="29" y="53"/>
                    <a:pt x="29" y="53"/>
                    <a:pt x="30" y="52"/>
                  </a:cubicBezTo>
                  <a:cubicBezTo>
                    <a:pt x="31" y="51"/>
                    <a:pt x="32" y="50"/>
                    <a:pt x="33" y="49"/>
                  </a:cubicBezTo>
                  <a:cubicBezTo>
                    <a:pt x="34" y="48"/>
                    <a:pt x="34" y="48"/>
                    <a:pt x="35" y="47"/>
                  </a:cubicBezTo>
                  <a:cubicBezTo>
                    <a:pt x="36" y="46"/>
                    <a:pt x="37" y="45"/>
                    <a:pt x="38" y="44"/>
                  </a:cubicBezTo>
                  <a:cubicBezTo>
                    <a:pt x="39" y="43"/>
                    <a:pt x="39" y="43"/>
                    <a:pt x="40" y="42"/>
                  </a:cubicBezTo>
                  <a:cubicBezTo>
                    <a:pt x="41" y="41"/>
                    <a:pt x="42" y="40"/>
                    <a:pt x="44" y="39"/>
                  </a:cubicBezTo>
                  <a:cubicBezTo>
                    <a:pt x="44" y="38"/>
                    <a:pt x="44" y="38"/>
                    <a:pt x="45" y="38"/>
                  </a:cubicBezTo>
                  <a:cubicBezTo>
                    <a:pt x="46" y="36"/>
                    <a:pt x="47" y="35"/>
                    <a:pt x="49" y="34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1" y="32"/>
                    <a:pt x="53" y="30"/>
                    <a:pt x="54" y="29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7" y="27"/>
                    <a:pt x="58" y="25"/>
                    <a:pt x="60" y="24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7" y="17"/>
                    <a:pt x="74" y="11"/>
                    <a:pt x="82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4" y="3"/>
                    <a:pt x="86" y="2"/>
                    <a:pt x="87" y="0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8" name="îṧľíḍè"/>
            <p:cNvSpPr/>
            <p:nvPr>
              <p:custDataLst>
                <p:tags r:id="rId47"/>
              </p:custDataLst>
            </p:nvPr>
          </p:nvSpPr>
          <p:spPr bwMode="auto">
            <a:xfrm>
              <a:off x="5348288" y="3462338"/>
              <a:ext cx="315913" cy="173038"/>
            </a:xfrm>
            <a:custGeom>
              <a:avLst/>
              <a:gdLst>
                <a:gd name="T0" fmla="*/ 0 w 166"/>
                <a:gd name="T1" fmla="*/ 3 h 91"/>
                <a:gd name="T2" fmla="*/ 5 w 166"/>
                <a:gd name="T3" fmla="*/ 2 h 91"/>
                <a:gd name="T4" fmla="*/ 29 w 166"/>
                <a:gd name="T5" fmla="*/ 29 h 91"/>
                <a:gd name="T6" fmla="*/ 30 w 166"/>
                <a:gd name="T7" fmla="*/ 33 h 91"/>
                <a:gd name="T8" fmla="*/ 30 w 166"/>
                <a:gd name="T9" fmla="*/ 40 h 91"/>
                <a:gd name="T10" fmla="*/ 0 w 166"/>
                <a:gd name="T11" fmla="*/ 3 h 91"/>
                <a:gd name="T12" fmla="*/ 66 w 166"/>
                <a:gd name="T13" fmla="*/ 76 h 91"/>
                <a:gd name="T14" fmla="*/ 162 w 166"/>
                <a:gd name="T15" fmla="*/ 24 h 91"/>
                <a:gd name="T16" fmla="*/ 166 w 166"/>
                <a:gd name="T17" fmla="*/ 46 h 91"/>
                <a:gd name="T18" fmla="*/ 83 w 166"/>
                <a:gd name="T19" fmla="*/ 91 h 91"/>
                <a:gd name="T20" fmla="*/ 66 w 166"/>
                <a:gd name="T21" fmla="*/ 7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91">
                  <a:moveTo>
                    <a:pt x="0" y="3"/>
                  </a:moveTo>
                  <a:cubicBezTo>
                    <a:pt x="2" y="3"/>
                    <a:pt x="3" y="2"/>
                    <a:pt x="5" y="2"/>
                  </a:cubicBezTo>
                  <a:cubicBezTo>
                    <a:pt x="18" y="0"/>
                    <a:pt x="26" y="8"/>
                    <a:pt x="29" y="29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5"/>
                    <a:pt x="30" y="38"/>
                    <a:pt x="30" y="40"/>
                  </a:cubicBezTo>
                  <a:cubicBezTo>
                    <a:pt x="20" y="28"/>
                    <a:pt x="9" y="16"/>
                    <a:pt x="0" y="3"/>
                  </a:cubicBezTo>
                  <a:close/>
                  <a:moveTo>
                    <a:pt x="66" y="76"/>
                  </a:moveTo>
                  <a:cubicBezTo>
                    <a:pt x="111" y="32"/>
                    <a:pt x="162" y="24"/>
                    <a:pt x="162" y="24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6" y="46"/>
                    <a:pt x="122" y="53"/>
                    <a:pt x="83" y="91"/>
                  </a:cubicBezTo>
                  <a:cubicBezTo>
                    <a:pt x="77" y="86"/>
                    <a:pt x="72" y="81"/>
                    <a:pt x="66" y="76"/>
                  </a:cubicBezTo>
                  <a:close/>
                </a:path>
              </a:pathLst>
            </a:custGeom>
            <a:solidFill>
              <a:srgbClr val="DD9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9" name="ï$liḓé"/>
            <p:cNvSpPr/>
            <p:nvPr>
              <p:custDataLst>
                <p:tags r:id="rId48"/>
              </p:custDataLst>
            </p:nvPr>
          </p:nvSpPr>
          <p:spPr bwMode="auto">
            <a:xfrm>
              <a:off x="6108701" y="3224213"/>
              <a:ext cx="1284288" cy="1409700"/>
            </a:xfrm>
            <a:custGeom>
              <a:avLst/>
              <a:gdLst>
                <a:gd name="T0" fmla="*/ 261 w 672"/>
                <a:gd name="T1" fmla="*/ 198 h 739"/>
                <a:gd name="T2" fmla="*/ 622 w 672"/>
                <a:gd name="T3" fmla="*/ 29 h 739"/>
                <a:gd name="T4" fmla="*/ 497 w 672"/>
                <a:gd name="T5" fmla="*/ 192 h 739"/>
                <a:gd name="T6" fmla="*/ 603 w 672"/>
                <a:gd name="T7" fmla="*/ 280 h 739"/>
                <a:gd name="T8" fmla="*/ 481 w 672"/>
                <a:gd name="T9" fmla="*/ 418 h 739"/>
                <a:gd name="T10" fmla="*/ 594 w 672"/>
                <a:gd name="T11" fmla="*/ 497 h 739"/>
                <a:gd name="T12" fmla="*/ 481 w 672"/>
                <a:gd name="T13" fmla="*/ 588 h 739"/>
                <a:gd name="T14" fmla="*/ 594 w 672"/>
                <a:gd name="T15" fmla="*/ 695 h 739"/>
                <a:gd name="T16" fmla="*/ 299 w 672"/>
                <a:gd name="T17" fmla="*/ 720 h 739"/>
                <a:gd name="T18" fmla="*/ 22 w 672"/>
                <a:gd name="T19" fmla="*/ 560 h 739"/>
                <a:gd name="T20" fmla="*/ 261 w 672"/>
                <a:gd name="T21" fmla="*/ 1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2" h="739">
                  <a:moveTo>
                    <a:pt x="261" y="198"/>
                  </a:moveTo>
                  <a:cubicBezTo>
                    <a:pt x="383" y="73"/>
                    <a:pt x="572" y="0"/>
                    <a:pt x="622" y="29"/>
                  </a:cubicBezTo>
                  <a:cubicBezTo>
                    <a:pt x="672" y="57"/>
                    <a:pt x="484" y="139"/>
                    <a:pt x="497" y="192"/>
                  </a:cubicBezTo>
                  <a:cubicBezTo>
                    <a:pt x="509" y="246"/>
                    <a:pt x="622" y="205"/>
                    <a:pt x="603" y="280"/>
                  </a:cubicBezTo>
                  <a:cubicBezTo>
                    <a:pt x="584" y="355"/>
                    <a:pt x="418" y="387"/>
                    <a:pt x="481" y="418"/>
                  </a:cubicBezTo>
                  <a:cubicBezTo>
                    <a:pt x="544" y="450"/>
                    <a:pt x="644" y="450"/>
                    <a:pt x="594" y="497"/>
                  </a:cubicBezTo>
                  <a:cubicBezTo>
                    <a:pt x="544" y="544"/>
                    <a:pt x="446" y="553"/>
                    <a:pt x="481" y="588"/>
                  </a:cubicBezTo>
                  <a:cubicBezTo>
                    <a:pt x="515" y="622"/>
                    <a:pt x="622" y="666"/>
                    <a:pt x="594" y="695"/>
                  </a:cubicBezTo>
                  <a:cubicBezTo>
                    <a:pt x="566" y="723"/>
                    <a:pt x="393" y="739"/>
                    <a:pt x="299" y="720"/>
                  </a:cubicBezTo>
                  <a:cubicBezTo>
                    <a:pt x="204" y="701"/>
                    <a:pt x="44" y="635"/>
                    <a:pt x="22" y="560"/>
                  </a:cubicBezTo>
                  <a:cubicBezTo>
                    <a:pt x="0" y="484"/>
                    <a:pt x="120" y="217"/>
                    <a:pt x="261" y="198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0" name="iṣḻïḓe"/>
            <p:cNvSpPr/>
            <p:nvPr>
              <p:custDataLst>
                <p:tags r:id="rId49"/>
              </p:custDataLst>
            </p:nvPr>
          </p:nvSpPr>
          <p:spPr bwMode="auto">
            <a:xfrm>
              <a:off x="6127751" y="3327400"/>
              <a:ext cx="884238" cy="1290638"/>
            </a:xfrm>
            <a:custGeom>
              <a:avLst/>
              <a:gdLst>
                <a:gd name="T0" fmla="*/ 251 w 463"/>
                <a:gd name="T1" fmla="*/ 144 h 676"/>
                <a:gd name="T2" fmla="*/ 463 w 463"/>
                <a:gd name="T3" fmla="*/ 0 h 676"/>
                <a:gd name="T4" fmla="*/ 331 w 463"/>
                <a:gd name="T5" fmla="*/ 225 h 676"/>
                <a:gd name="T6" fmla="*/ 243 w 463"/>
                <a:gd name="T7" fmla="*/ 392 h 676"/>
                <a:gd name="T8" fmla="*/ 272 w 463"/>
                <a:gd name="T9" fmla="*/ 447 h 676"/>
                <a:gd name="T10" fmla="*/ 378 w 463"/>
                <a:gd name="T11" fmla="*/ 618 h 676"/>
                <a:gd name="T12" fmla="*/ 443 w 463"/>
                <a:gd name="T13" fmla="*/ 672 h 676"/>
                <a:gd name="T14" fmla="*/ 289 w 463"/>
                <a:gd name="T15" fmla="*/ 666 h 676"/>
                <a:gd name="T16" fmla="*/ 104 w 463"/>
                <a:gd name="T17" fmla="*/ 597 h 676"/>
                <a:gd name="T18" fmla="*/ 45 w 463"/>
                <a:gd name="T19" fmla="*/ 533 h 676"/>
                <a:gd name="T20" fmla="*/ 10 w 463"/>
                <a:gd name="T21" fmla="*/ 495 h 676"/>
                <a:gd name="T22" fmla="*/ 251 w 463"/>
                <a:gd name="T23" fmla="*/ 144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3" h="676">
                  <a:moveTo>
                    <a:pt x="251" y="144"/>
                  </a:moveTo>
                  <a:cubicBezTo>
                    <a:pt x="313" y="80"/>
                    <a:pt x="393" y="30"/>
                    <a:pt x="463" y="0"/>
                  </a:cubicBezTo>
                  <a:cubicBezTo>
                    <a:pt x="390" y="82"/>
                    <a:pt x="277" y="171"/>
                    <a:pt x="331" y="225"/>
                  </a:cubicBezTo>
                  <a:cubicBezTo>
                    <a:pt x="387" y="282"/>
                    <a:pt x="243" y="319"/>
                    <a:pt x="243" y="392"/>
                  </a:cubicBezTo>
                  <a:cubicBezTo>
                    <a:pt x="243" y="419"/>
                    <a:pt x="256" y="437"/>
                    <a:pt x="272" y="447"/>
                  </a:cubicBezTo>
                  <a:cubicBezTo>
                    <a:pt x="422" y="546"/>
                    <a:pt x="191" y="473"/>
                    <a:pt x="378" y="618"/>
                  </a:cubicBezTo>
                  <a:cubicBezTo>
                    <a:pt x="404" y="638"/>
                    <a:pt x="425" y="656"/>
                    <a:pt x="443" y="672"/>
                  </a:cubicBezTo>
                  <a:cubicBezTo>
                    <a:pt x="389" y="676"/>
                    <a:pt x="331" y="674"/>
                    <a:pt x="289" y="666"/>
                  </a:cubicBezTo>
                  <a:cubicBezTo>
                    <a:pt x="236" y="655"/>
                    <a:pt x="163" y="630"/>
                    <a:pt x="104" y="597"/>
                  </a:cubicBezTo>
                  <a:cubicBezTo>
                    <a:pt x="73" y="574"/>
                    <a:pt x="52" y="552"/>
                    <a:pt x="45" y="533"/>
                  </a:cubicBezTo>
                  <a:cubicBezTo>
                    <a:pt x="39" y="517"/>
                    <a:pt x="26" y="505"/>
                    <a:pt x="10" y="495"/>
                  </a:cubicBezTo>
                  <a:cubicBezTo>
                    <a:pt x="0" y="409"/>
                    <a:pt x="115" y="162"/>
                    <a:pt x="251" y="144"/>
                  </a:cubicBezTo>
                  <a:close/>
                </a:path>
              </a:pathLst>
            </a:custGeom>
            <a:solidFill>
              <a:srgbClr val="BE1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1" name="iś1íḍê"/>
            <p:cNvSpPr/>
            <p:nvPr>
              <p:custDataLst>
                <p:tags r:id="rId50"/>
              </p:custDataLst>
            </p:nvPr>
          </p:nvSpPr>
          <p:spPr bwMode="auto">
            <a:xfrm>
              <a:off x="6796088" y="3290888"/>
              <a:ext cx="342900" cy="1320800"/>
            </a:xfrm>
            <a:custGeom>
              <a:avLst/>
              <a:gdLst>
                <a:gd name="T0" fmla="*/ 140 w 179"/>
                <a:gd name="T1" fmla="*/ 8 h 692"/>
                <a:gd name="T2" fmla="*/ 163 w 179"/>
                <a:gd name="T3" fmla="*/ 0 h 692"/>
                <a:gd name="T4" fmla="*/ 97 w 179"/>
                <a:gd name="T5" fmla="*/ 115 h 692"/>
                <a:gd name="T6" fmla="*/ 75 w 179"/>
                <a:gd name="T7" fmla="*/ 201 h 692"/>
                <a:gd name="T8" fmla="*/ 125 w 179"/>
                <a:gd name="T9" fmla="*/ 218 h 692"/>
                <a:gd name="T10" fmla="*/ 165 w 179"/>
                <a:gd name="T11" fmla="*/ 230 h 692"/>
                <a:gd name="T12" fmla="*/ 172 w 179"/>
                <a:gd name="T13" fmla="*/ 259 h 692"/>
                <a:gd name="T14" fmla="*/ 90 w 179"/>
                <a:gd name="T15" fmla="*/ 325 h 692"/>
                <a:gd name="T16" fmla="*/ 25 w 179"/>
                <a:gd name="T17" fmla="*/ 374 h 692"/>
                <a:gd name="T18" fmla="*/ 78 w 179"/>
                <a:gd name="T19" fmla="*/ 396 h 692"/>
                <a:gd name="T20" fmla="*/ 147 w 179"/>
                <a:gd name="T21" fmla="*/ 426 h 692"/>
                <a:gd name="T22" fmla="*/ 164 w 179"/>
                <a:gd name="T23" fmla="*/ 474 h 692"/>
                <a:gd name="T24" fmla="*/ 105 w 179"/>
                <a:gd name="T25" fmla="*/ 519 h 692"/>
                <a:gd name="T26" fmla="*/ 59 w 179"/>
                <a:gd name="T27" fmla="*/ 550 h 692"/>
                <a:gd name="T28" fmla="*/ 72 w 179"/>
                <a:gd name="T29" fmla="*/ 588 h 692"/>
                <a:gd name="T30" fmla="*/ 130 w 179"/>
                <a:gd name="T31" fmla="*/ 625 h 692"/>
                <a:gd name="T32" fmla="*/ 161 w 179"/>
                <a:gd name="T33" fmla="*/ 649 h 692"/>
                <a:gd name="T34" fmla="*/ 133 w 179"/>
                <a:gd name="T35" fmla="*/ 688 h 692"/>
                <a:gd name="T36" fmla="*/ 73 w 179"/>
                <a:gd name="T37" fmla="*/ 692 h 692"/>
                <a:gd name="T38" fmla="*/ 141 w 179"/>
                <a:gd name="T39" fmla="*/ 658 h 692"/>
                <a:gd name="T40" fmla="*/ 119 w 179"/>
                <a:gd name="T41" fmla="*/ 645 h 692"/>
                <a:gd name="T42" fmla="*/ 58 w 179"/>
                <a:gd name="T43" fmla="*/ 605 h 692"/>
                <a:gd name="T44" fmla="*/ 42 w 179"/>
                <a:gd name="T45" fmla="*/ 536 h 692"/>
                <a:gd name="T46" fmla="*/ 94 w 179"/>
                <a:gd name="T47" fmla="*/ 499 h 692"/>
                <a:gd name="T48" fmla="*/ 145 w 179"/>
                <a:gd name="T49" fmla="*/ 462 h 692"/>
                <a:gd name="T50" fmla="*/ 135 w 179"/>
                <a:gd name="T51" fmla="*/ 444 h 692"/>
                <a:gd name="T52" fmla="*/ 71 w 179"/>
                <a:gd name="T53" fmla="*/ 417 h 692"/>
                <a:gd name="T54" fmla="*/ 3 w 179"/>
                <a:gd name="T55" fmla="*/ 371 h 692"/>
                <a:gd name="T56" fmla="*/ 77 w 179"/>
                <a:gd name="T57" fmla="*/ 307 h 692"/>
                <a:gd name="T58" fmla="*/ 153 w 179"/>
                <a:gd name="T59" fmla="*/ 249 h 692"/>
                <a:gd name="T60" fmla="*/ 120 w 179"/>
                <a:gd name="T61" fmla="*/ 239 h 692"/>
                <a:gd name="T62" fmla="*/ 62 w 179"/>
                <a:gd name="T63" fmla="*/ 218 h 692"/>
                <a:gd name="T64" fmla="*/ 79 w 179"/>
                <a:gd name="T65" fmla="*/ 102 h 692"/>
                <a:gd name="T66" fmla="*/ 140 w 179"/>
                <a:gd name="T67" fmla="*/ 8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9" h="692">
                  <a:moveTo>
                    <a:pt x="140" y="8"/>
                  </a:moveTo>
                  <a:cubicBezTo>
                    <a:pt x="148" y="5"/>
                    <a:pt x="155" y="3"/>
                    <a:pt x="163" y="0"/>
                  </a:cubicBezTo>
                  <a:cubicBezTo>
                    <a:pt x="161" y="23"/>
                    <a:pt x="138" y="59"/>
                    <a:pt x="97" y="115"/>
                  </a:cubicBezTo>
                  <a:cubicBezTo>
                    <a:pt x="58" y="166"/>
                    <a:pt x="60" y="189"/>
                    <a:pt x="75" y="201"/>
                  </a:cubicBezTo>
                  <a:cubicBezTo>
                    <a:pt x="87" y="209"/>
                    <a:pt x="107" y="214"/>
                    <a:pt x="125" y="218"/>
                  </a:cubicBezTo>
                  <a:cubicBezTo>
                    <a:pt x="140" y="221"/>
                    <a:pt x="154" y="224"/>
                    <a:pt x="165" y="230"/>
                  </a:cubicBezTo>
                  <a:cubicBezTo>
                    <a:pt x="178" y="237"/>
                    <a:pt x="179" y="247"/>
                    <a:pt x="172" y="259"/>
                  </a:cubicBezTo>
                  <a:cubicBezTo>
                    <a:pt x="162" y="278"/>
                    <a:pt x="125" y="302"/>
                    <a:pt x="90" y="325"/>
                  </a:cubicBezTo>
                  <a:cubicBezTo>
                    <a:pt x="57" y="347"/>
                    <a:pt x="26" y="367"/>
                    <a:pt x="25" y="374"/>
                  </a:cubicBezTo>
                  <a:cubicBezTo>
                    <a:pt x="25" y="376"/>
                    <a:pt x="50" y="385"/>
                    <a:pt x="78" y="396"/>
                  </a:cubicBezTo>
                  <a:cubicBezTo>
                    <a:pt x="103" y="405"/>
                    <a:pt x="129" y="414"/>
                    <a:pt x="147" y="426"/>
                  </a:cubicBezTo>
                  <a:cubicBezTo>
                    <a:pt x="167" y="439"/>
                    <a:pt x="177" y="455"/>
                    <a:pt x="164" y="474"/>
                  </a:cubicBezTo>
                  <a:cubicBezTo>
                    <a:pt x="152" y="492"/>
                    <a:pt x="128" y="505"/>
                    <a:pt x="105" y="519"/>
                  </a:cubicBezTo>
                  <a:cubicBezTo>
                    <a:pt x="86" y="529"/>
                    <a:pt x="68" y="539"/>
                    <a:pt x="59" y="550"/>
                  </a:cubicBezTo>
                  <a:cubicBezTo>
                    <a:pt x="51" y="560"/>
                    <a:pt x="52" y="571"/>
                    <a:pt x="72" y="588"/>
                  </a:cubicBezTo>
                  <a:cubicBezTo>
                    <a:pt x="93" y="606"/>
                    <a:pt x="114" y="617"/>
                    <a:pt x="130" y="625"/>
                  </a:cubicBezTo>
                  <a:cubicBezTo>
                    <a:pt x="146" y="634"/>
                    <a:pt x="157" y="640"/>
                    <a:pt x="161" y="649"/>
                  </a:cubicBezTo>
                  <a:cubicBezTo>
                    <a:pt x="167" y="662"/>
                    <a:pt x="159" y="673"/>
                    <a:pt x="133" y="688"/>
                  </a:cubicBezTo>
                  <a:cubicBezTo>
                    <a:pt x="114" y="690"/>
                    <a:pt x="93" y="692"/>
                    <a:pt x="73" y="692"/>
                  </a:cubicBezTo>
                  <a:cubicBezTo>
                    <a:pt x="125" y="669"/>
                    <a:pt x="142" y="661"/>
                    <a:pt x="141" y="658"/>
                  </a:cubicBezTo>
                  <a:cubicBezTo>
                    <a:pt x="140" y="656"/>
                    <a:pt x="131" y="651"/>
                    <a:pt x="119" y="645"/>
                  </a:cubicBezTo>
                  <a:cubicBezTo>
                    <a:pt x="103" y="636"/>
                    <a:pt x="81" y="624"/>
                    <a:pt x="58" y="605"/>
                  </a:cubicBezTo>
                  <a:cubicBezTo>
                    <a:pt x="25" y="578"/>
                    <a:pt x="25" y="555"/>
                    <a:pt x="42" y="536"/>
                  </a:cubicBezTo>
                  <a:cubicBezTo>
                    <a:pt x="53" y="522"/>
                    <a:pt x="73" y="511"/>
                    <a:pt x="94" y="499"/>
                  </a:cubicBezTo>
                  <a:cubicBezTo>
                    <a:pt x="115" y="487"/>
                    <a:pt x="136" y="475"/>
                    <a:pt x="145" y="462"/>
                  </a:cubicBezTo>
                  <a:cubicBezTo>
                    <a:pt x="149" y="456"/>
                    <a:pt x="144" y="450"/>
                    <a:pt x="135" y="444"/>
                  </a:cubicBezTo>
                  <a:cubicBezTo>
                    <a:pt x="119" y="434"/>
                    <a:pt x="94" y="425"/>
                    <a:pt x="71" y="417"/>
                  </a:cubicBezTo>
                  <a:cubicBezTo>
                    <a:pt x="34" y="403"/>
                    <a:pt x="0" y="391"/>
                    <a:pt x="3" y="371"/>
                  </a:cubicBezTo>
                  <a:cubicBezTo>
                    <a:pt x="5" y="354"/>
                    <a:pt x="41" y="331"/>
                    <a:pt x="77" y="307"/>
                  </a:cubicBezTo>
                  <a:cubicBezTo>
                    <a:pt x="111" y="285"/>
                    <a:pt x="145" y="262"/>
                    <a:pt x="153" y="249"/>
                  </a:cubicBezTo>
                  <a:cubicBezTo>
                    <a:pt x="145" y="245"/>
                    <a:pt x="133" y="242"/>
                    <a:pt x="120" y="239"/>
                  </a:cubicBezTo>
                  <a:cubicBezTo>
                    <a:pt x="100" y="235"/>
                    <a:pt x="77" y="230"/>
                    <a:pt x="62" y="218"/>
                  </a:cubicBezTo>
                  <a:cubicBezTo>
                    <a:pt x="36" y="199"/>
                    <a:pt x="30" y="167"/>
                    <a:pt x="79" y="102"/>
                  </a:cubicBezTo>
                  <a:cubicBezTo>
                    <a:pt x="113" y="56"/>
                    <a:pt x="134" y="25"/>
                    <a:pt x="140" y="8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2" name="îSḻíḍé"/>
            <p:cNvSpPr/>
            <p:nvPr>
              <p:custDataLst>
                <p:tags r:id="rId51"/>
              </p:custDataLst>
            </p:nvPr>
          </p:nvSpPr>
          <p:spPr bwMode="auto">
            <a:xfrm>
              <a:off x="6108701" y="3378200"/>
              <a:ext cx="800100" cy="1108075"/>
            </a:xfrm>
            <a:custGeom>
              <a:avLst/>
              <a:gdLst>
                <a:gd name="T0" fmla="*/ 261 w 419"/>
                <a:gd name="T1" fmla="*/ 117 h 580"/>
                <a:gd name="T2" fmla="*/ 419 w 419"/>
                <a:gd name="T3" fmla="*/ 0 h 580"/>
                <a:gd name="T4" fmla="*/ 353 w 419"/>
                <a:gd name="T5" fmla="*/ 114 h 580"/>
                <a:gd name="T6" fmla="*/ 193 w 419"/>
                <a:gd name="T7" fmla="*/ 303 h 580"/>
                <a:gd name="T8" fmla="*/ 215 w 419"/>
                <a:gd name="T9" fmla="*/ 532 h 580"/>
                <a:gd name="T10" fmla="*/ 133 w 419"/>
                <a:gd name="T11" fmla="*/ 580 h 580"/>
                <a:gd name="T12" fmla="*/ 22 w 419"/>
                <a:gd name="T13" fmla="*/ 479 h 580"/>
                <a:gd name="T14" fmla="*/ 261 w 419"/>
                <a:gd name="T15" fmla="*/ 117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9" h="580">
                  <a:moveTo>
                    <a:pt x="261" y="117"/>
                  </a:moveTo>
                  <a:cubicBezTo>
                    <a:pt x="308" y="69"/>
                    <a:pt x="364" y="29"/>
                    <a:pt x="419" y="0"/>
                  </a:cubicBezTo>
                  <a:cubicBezTo>
                    <a:pt x="402" y="37"/>
                    <a:pt x="381" y="77"/>
                    <a:pt x="353" y="114"/>
                  </a:cubicBezTo>
                  <a:cubicBezTo>
                    <a:pt x="246" y="256"/>
                    <a:pt x="196" y="221"/>
                    <a:pt x="193" y="303"/>
                  </a:cubicBezTo>
                  <a:cubicBezTo>
                    <a:pt x="189" y="384"/>
                    <a:pt x="215" y="532"/>
                    <a:pt x="215" y="532"/>
                  </a:cubicBezTo>
                  <a:cubicBezTo>
                    <a:pt x="193" y="552"/>
                    <a:pt x="165" y="568"/>
                    <a:pt x="133" y="580"/>
                  </a:cubicBezTo>
                  <a:cubicBezTo>
                    <a:pt x="78" y="551"/>
                    <a:pt x="33" y="516"/>
                    <a:pt x="22" y="479"/>
                  </a:cubicBezTo>
                  <a:cubicBezTo>
                    <a:pt x="0" y="403"/>
                    <a:pt x="120" y="136"/>
                    <a:pt x="261" y="117"/>
                  </a:cubicBezTo>
                  <a:close/>
                </a:path>
              </a:pathLst>
            </a:custGeom>
            <a:solidFill>
              <a:srgbClr val="BB1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3" name="ï$ḷidè"/>
            <p:cNvSpPr/>
            <p:nvPr>
              <p:custDataLst>
                <p:tags r:id="rId52"/>
              </p:custDataLst>
            </p:nvPr>
          </p:nvSpPr>
          <p:spPr bwMode="auto">
            <a:xfrm>
              <a:off x="6127751" y="3378200"/>
              <a:ext cx="781050" cy="1108075"/>
            </a:xfrm>
            <a:custGeom>
              <a:avLst/>
              <a:gdLst>
                <a:gd name="T0" fmla="*/ 251 w 409"/>
                <a:gd name="T1" fmla="*/ 117 h 580"/>
                <a:gd name="T2" fmla="*/ 409 w 409"/>
                <a:gd name="T3" fmla="*/ 0 h 580"/>
                <a:gd name="T4" fmla="*/ 376 w 409"/>
                <a:gd name="T5" fmla="*/ 65 h 580"/>
                <a:gd name="T6" fmla="*/ 322 w 409"/>
                <a:gd name="T7" fmla="*/ 141 h 580"/>
                <a:gd name="T8" fmla="*/ 183 w 409"/>
                <a:gd name="T9" fmla="*/ 303 h 580"/>
                <a:gd name="T10" fmla="*/ 205 w 409"/>
                <a:gd name="T11" fmla="*/ 532 h 580"/>
                <a:gd name="T12" fmla="*/ 123 w 409"/>
                <a:gd name="T13" fmla="*/ 580 h 580"/>
                <a:gd name="T14" fmla="*/ 104 w 409"/>
                <a:gd name="T15" fmla="*/ 570 h 580"/>
                <a:gd name="T16" fmla="*/ 45 w 409"/>
                <a:gd name="T17" fmla="*/ 506 h 580"/>
                <a:gd name="T18" fmla="*/ 10 w 409"/>
                <a:gd name="T19" fmla="*/ 468 h 580"/>
                <a:gd name="T20" fmla="*/ 251 w 409"/>
                <a:gd name="T21" fmla="*/ 117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9" h="580">
                  <a:moveTo>
                    <a:pt x="251" y="117"/>
                  </a:moveTo>
                  <a:cubicBezTo>
                    <a:pt x="298" y="69"/>
                    <a:pt x="354" y="29"/>
                    <a:pt x="409" y="0"/>
                  </a:cubicBezTo>
                  <a:cubicBezTo>
                    <a:pt x="399" y="21"/>
                    <a:pt x="389" y="43"/>
                    <a:pt x="376" y="65"/>
                  </a:cubicBezTo>
                  <a:cubicBezTo>
                    <a:pt x="351" y="92"/>
                    <a:pt x="331" y="117"/>
                    <a:pt x="322" y="141"/>
                  </a:cubicBezTo>
                  <a:cubicBezTo>
                    <a:pt x="229" y="251"/>
                    <a:pt x="186" y="227"/>
                    <a:pt x="183" y="303"/>
                  </a:cubicBezTo>
                  <a:cubicBezTo>
                    <a:pt x="179" y="384"/>
                    <a:pt x="205" y="532"/>
                    <a:pt x="205" y="532"/>
                  </a:cubicBezTo>
                  <a:cubicBezTo>
                    <a:pt x="183" y="552"/>
                    <a:pt x="155" y="568"/>
                    <a:pt x="123" y="580"/>
                  </a:cubicBezTo>
                  <a:cubicBezTo>
                    <a:pt x="116" y="576"/>
                    <a:pt x="110" y="573"/>
                    <a:pt x="104" y="570"/>
                  </a:cubicBezTo>
                  <a:cubicBezTo>
                    <a:pt x="73" y="547"/>
                    <a:pt x="52" y="525"/>
                    <a:pt x="45" y="506"/>
                  </a:cubicBezTo>
                  <a:cubicBezTo>
                    <a:pt x="39" y="490"/>
                    <a:pt x="26" y="478"/>
                    <a:pt x="10" y="468"/>
                  </a:cubicBezTo>
                  <a:cubicBezTo>
                    <a:pt x="0" y="382"/>
                    <a:pt x="115" y="135"/>
                    <a:pt x="251" y="117"/>
                  </a:cubicBezTo>
                  <a:close/>
                </a:path>
              </a:pathLst>
            </a:custGeom>
            <a:solidFill>
              <a:srgbClr val="A91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4" name="íṡľíḋé"/>
            <p:cNvSpPr/>
            <p:nvPr>
              <p:custDataLst>
                <p:tags r:id="rId53"/>
              </p:custDataLst>
            </p:nvPr>
          </p:nvSpPr>
          <p:spPr bwMode="auto">
            <a:xfrm>
              <a:off x="6635751" y="3228975"/>
              <a:ext cx="685800" cy="374650"/>
            </a:xfrm>
            <a:custGeom>
              <a:avLst/>
              <a:gdLst>
                <a:gd name="T0" fmla="*/ 14 w 359"/>
                <a:gd name="T1" fmla="*/ 167 h 196"/>
                <a:gd name="T2" fmla="*/ 346 w 359"/>
                <a:gd name="T3" fmla="*/ 26 h 196"/>
                <a:gd name="T4" fmla="*/ 344 w 359"/>
                <a:gd name="T5" fmla="*/ 57 h 196"/>
                <a:gd name="T6" fmla="*/ 335 w 359"/>
                <a:gd name="T7" fmla="*/ 44 h 196"/>
                <a:gd name="T8" fmla="*/ 0 w 359"/>
                <a:gd name="T9" fmla="*/ 196 h 196"/>
                <a:gd name="T10" fmla="*/ 14 w 359"/>
                <a:gd name="T11" fmla="*/ 167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9" h="196">
                  <a:moveTo>
                    <a:pt x="14" y="167"/>
                  </a:moveTo>
                  <a:cubicBezTo>
                    <a:pt x="136" y="59"/>
                    <a:pt x="300" y="0"/>
                    <a:pt x="346" y="26"/>
                  </a:cubicBezTo>
                  <a:cubicBezTo>
                    <a:pt x="359" y="33"/>
                    <a:pt x="356" y="44"/>
                    <a:pt x="344" y="57"/>
                  </a:cubicBezTo>
                  <a:cubicBezTo>
                    <a:pt x="345" y="51"/>
                    <a:pt x="343" y="46"/>
                    <a:pt x="335" y="44"/>
                  </a:cubicBezTo>
                  <a:cubicBezTo>
                    <a:pt x="300" y="34"/>
                    <a:pt x="178" y="83"/>
                    <a:pt x="0" y="196"/>
                  </a:cubicBezTo>
                  <a:cubicBezTo>
                    <a:pt x="5" y="186"/>
                    <a:pt x="9" y="177"/>
                    <a:pt x="14" y="167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5" name="ïŝľîḍé"/>
            <p:cNvSpPr/>
            <p:nvPr>
              <p:custDataLst>
                <p:tags r:id="rId54"/>
              </p:custDataLst>
            </p:nvPr>
          </p:nvSpPr>
          <p:spPr bwMode="auto">
            <a:xfrm>
              <a:off x="6635751" y="3327400"/>
              <a:ext cx="376238" cy="276225"/>
            </a:xfrm>
            <a:custGeom>
              <a:avLst/>
              <a:gdLst>
                <a:gd name="T0" fmla="*/ 14 w 197"/>
                <a:gd name="T1" fmla="*/ 116 h 145"/>
                <a:gd name="T2" fmla="*/ 197 w 197"/>
                <a:gd name="T3" fmla="*/ 0 h 145"/>
                <a:gd name="T4" fmla="*/ 134 w 197"/>
                <a:gd name="T5" fmla="*/ 66 h 145"/>
                <a:gd name="T6" fmla="*/ 0 w 197"/>
                <a:gd name="T7" fmla="*/ 145 h 145"/>
                <a:gd name="T8" fmla="*/ 14 w 197"/>
                <a:gd name="T9" fmla="*/ 116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145">
                  <a:moveTo>
                    <a:pt x="14" y="116"/>
                  </a:moveTo>
                  <a:cubicBezTo>
                    <a:pt x="71" y="66"/>
                    <a:pt x="138" y="25"/>
                    <a:pt x="197" y="0"/>
                  </a:cubicBezTo>
                  <a:cubicBezTo>
                    <a:pt x="178" y="22"/>
                    <a:pt x="155" y="44"/>
                    <a:pt x="134" y="66"/>
                  </a:cubicBezTo>
                  <a:cubicBezTo>
                    <a:pt x="94" y="87"/>
                    <a:pt x="49" y="114"/>
                    <a:pt x="0" y="145"/>
                  </a:cubicBezTo>
                  <a:cubicBezTo>
                    <a:pt x="5" y="135"/>
                    <a:pt x="9" y="126"/>
                    <a:pt x="14" y="116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6" name="iṥľidé"/>
            <p:cNvSpPr/>
            <p:nvPr>
              <p:custDataLst>
                <p:tags r:id="rId55"/>
              </p:custDataLst>
            </p:nvPr>
          </p:nvSpPr>
          <p:spPr bwMode="auto">
            <a:xfrm>
              <a:off x="7016751" y="3290888"/>
              <a:ext cx="92075" cy="98425"/>
            </a:xfrm>
            <a:custGeom>
              <a:avLst/>
              <a:gdLst>
                <a:gd name="T0" fmla="*/ 25 w 48"/>
                <a:gd name="T1" fmla="*/ 8 h 52"/>
                <a:gd name="T2" fmla="*/ 48 w 48"/>
                <a:gd name="T3" fmla="*/ 0 h 52"/>
                <a:gd name="T4" fmla="*/ 35 w 48"/>
                <a:gd name="T5" fmla="*/ 37 h 52"/>
                <a:gd name="T6" fmla="*/ 0 w 48"/>
                <a:gd name="T7" fmla="*/ 52 h 52"/>
                <a:gd name="T8" fmla="*/ 25 w 48"/>
                <a:gd name="T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52">
                  <a:moveTo>
                    <a:pt x="25" y="8"/>
                  </a:moveTo>
                  <a:cubicBezTo>
                    <a:pt x="33" y="5"/>
                    <a:pt x="40" y="3"/>
                    <a:pt x="48" y="0"/>
                  </a:cubicBezTo>
                  <a:cubicBezTo>
                    <a:pt x="47" y="10"/>
                    <a:pt x="43" y="22"/>
                    <a:pt x="35" y="37"/>
                  </a:cubicBezTo>
                  <a:cubicBezTo>
                    <a:pt x="24" y="41"/>
                    <a:pt x="12" y="46"/>
                    <a:pt x="0" y="52"/>
                  </a:cubicBezTo>
                  <a:cubicBezTo>
                    <a:pt x="13" y="33"/>
                    <a:pt x="21" y="18"/>
                    <a:pt x="25" y="8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7" name="i$lîḑè"/>
            <p:cNvSpPr/>
            <p:nvPr>
              <p:custDataLst>
                <p:tags r:id="rId56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37 w 143"/>
                <a:gd name="T3" fmla="*/ 70 h 118"/>
                <a:gd name="T4" fmla="*/ 38 w 143"/>
                <a:gd name="T5" fmla="*/ 70 h 118"/>
                <a:gd name="T6" fmla="*/ 49 w 143"/>
                <a:gd name="T7" fmla="*/ 60 h 118"/>
                <a:gd name="T8" fmla="*/ 50 w 143"/>
                <a:gd name="T9" fmla="*/ 60 h 118"/>
                <a:gd name="T10" fmla="*/ 55 w 143"/>
                <a:gd name="T11" fmla="*/ 56 h 118"/>
                <a:gd name="T12" fmla="*/ 56 w 143"/>
                <a:gd name="T13" fmla="*/ 56 h 118"/>
                <a:gd name="T14" fmla="*/ 61 w 143"/>
                <a:gd name="T15" fmla="*/ 51 h 118"/>
                <a:gd name="T16" fmla="*/ 62 w 143"/>
                <a:gd name="T17" fmla="*/ 51 h 118"/>
                <a:gd name="T18" fmla="*/ 67 w 143"/>
                <a:gd name="T19" fmla="*/ 47 h 118"/>
                <a:gd name="T20" fmla="*/ 68 w 143"/>
                <a:gd name="T21" fmla="*/ 46 h 118"/>
                <a:gd name="T22" fmla="*/ 73 w 143"/>
                <a:gd name="T23" fmla="*/ 43 h 118"/>
                <a:gd name="T24" fmla="*/ 74 w 143"/>
                <a:gd name="T25" fmla="*/ 42 h 118"/>
                <a:gd name="T26" fmla="*/ 79 w 143"/>
                <a:gd name="T27" fmla="*/ 39 h 118"/>
                <a:gd name="T28" fmla="*/ 81 w 143"/>
                <a:gd name="T29" fmla="*/ 38 h 118"/>
                <a:gd name="T30" fmla="*/ 85 w 143"/>
                <a:gd name="T31" fmla="*/ 35 h 118"/>
                <a:gd name="T32" fmla="*/ 87 w 143"/>
                <a:gd name="T33" fmla="*/ 33 h 118"/>
                <a:gd name="T34" fmla="*/ 91 w 143"/>
                <a:gd name="T35" fmla="*/ 30 h 118"/>
                <a:gd name="T36" fmla="*/ 93 w 143"/>
                <a:gd name="T37" fmla="*/ 29 h 118"/>
                <a:gd name="T38" fmla="*/ 97 w 143"/>
                <a:gd name="T39" fmla="*/ 27 h 118"/>
                <a:gd name="T40" fmla="*/ 100 w 143"/>
                <a:gd name="T41" fmla="*/ 25 h 118"/>
                <a:gd name="T42" fmla="*/ 103 w 143"/>
                <a:gd name="T43" fmla="*/ 23 h 118"/>
                <a:gd name="T44" fmla="*/ 106 w 143"/>
                <a:gd name="T45" fmla="*/ 21 h 118"/>
                <a:gd name="T46" fmla="*/ 110 w 143"/>
                <a:gd name="T47" fmla="*/ 19 h 118"/>
                <a:gd name="T48" fmla="*/ 112 w 143"/>
                <a:gd name="T49" fmla="*/ 17 h 118"/>
                <a:gd name="T50" fmla="*/ 115 w 143"/>
                <a:gd name="T51" fmla="*/ 15 h 118"/>
                <a:gd name="T52" fmla="*/ 119 w 143"/>
                <a:gd name="T53" fmla="*/ 13 h 118"/>
                <a:gd name="T54" fmla="*/ 121 w 143"/>
                <a:gd name="T55" fmla="*/ 12 h 118"/>
                <a:gd name="T56" fmla="*/ 125 w 143"/>
                <a:gd name="T57" fmla="*/ 9 h 118"/>
                <a:gd name="T58" fmla="*/ 128 w 143"/>
                <a:gd name="T59" fmla="*/ 8 h 118"/>
                <a:gd name="T60" fmla="*/ 132 w 143"/>
                <a:gd name="T61" fmla="*/ 6 h 118"/>
                <a:gd name="T62" fmla="*/ 133 w 143"/>
                <a:gd name="T63" fmla="*/ 5 h 118"/>
                <a:gd name="T64" fmla="*/ 138 w 143"/>
                <a:gd name="T65" fmla="*/ 2 h 118"/>
                <a:gd name="T66" fmla="*/ 140 w 143"/>
                <a:gd name="T67" fmla="*/ 1 h 118"/>
                <a:gd name="T68" fmla="*/ 143 w 143"/>
                <a:gd name="T69" fmla="*/ 0 h 118"/>
                <a:gd name="T70" fmla="*/ 120 w 143"/>
                <a:gd name="T71" fmla="*/ 47 h 118"/>
                <a:gd name="T72" fmla="*/ 0 w 143"/>
                <a:gd name="T73" fmla="*/ 118 h 118"/>
                <a:gd name="T74" fmla="*/ 14 w 143"/>
                <a:gd name="T75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2" y="83"/>
                    <a:pt x="30" y="76"/>
                    <a:pt x="37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41" y="66"/>
                    <a:pt x="45" y="63"/>
                    <a:pt x="49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2" y="59"/>
                    <a:pt x="53" y="57"/>
                    <a:pt x="55" y="56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7" y="54"/>
                    <a:pt x="59" y="53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4" y="50"/>
                    <a:pt x="65" y="48"/>
                    <a:pt x="67" y="47"/>
                  </a:cubicBezTo>
                  <a:cubicBezTo>
                    <a:pt x="67" y="47"/>
                    <a:pt x="68" y="47"/>
                    <a:pt x="68" y="46"/>
                  </a:cubicBezTo>
                  <a:cubicBezTo>
                    <a:pt x="70" y="45"/>
                    <a:pt x="72" y="44"/>
                    <a:pt x="73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1"/>
                    <a:pt x="78" y="40"/>
                    <a:pt x="79" y="39"/>
                  </a:cubicBezTo>
                  <a:cubicBezTo>
                    <a:pt x="80" y="38"/>
                    <a:pt x="80" y="38"/>
                    <a:pt x="81" y="38"/>
                  </a:cubicBezTo>
                  <a:cubicBezTo>
                    <a:pt x="82" y="37"/>
                    <a:pt x="84" y="36"/>
                    <a:pt x="85" y="35"/>
                  </a:cubicBezTo>
                  <a:cubicBezTo>
                    <a:pt x="86" y="34"/>
                    <a:pt x="86" y="34"/>
                    <a:pt x="87" y="33"/>
                  </a:cubicBezTo>
                  <a:cubicBezTo>
                    <a:pt x="88" y="32"/>
                    <a:pt x="90" y="31"/>
                    <a:pt x="91" y="30"/>
                  </a:cubicBezTo>
                  <a:cubicBezTo>
                    <a:pt x="92" y="30"/>
                    <a:pt x="93" y="30"/>
                    <a:pt x="93" y="29"/>
                  </a:cubicBezTo>
                  <a:cubicBezTo>
                    <a:pt x="95" y="28"/>
                    <a:pt x="96" y="27"/>
                    <a:pt x="97" y="27"/>
                  </a:cubicBezTo>
                  <a:cubicBezTo>
                    <a:pt x="98" y="26"/>
                    <a:pt x="99" y="25"/>
                    <a:pt x="100" y="25"/>
                  </a:cubicBezTo>
                  <a:cubicBezTo>
                    <a:pt x="101" y="24"/>
                    <a:pt x="102" y="23"/>
                    <a:pt x="103" y="23"/>
                  </a:cubicBezTo>
                  <a:cubicBezTo>
                    <a:pt x="104" y="22"/>
                    <a:pt x="105" y="22"/>
                    <a:pt x="106" y="21"/>
                  </a:cubicBezTo>
                  <a:cubicBezTo>
                    <a:pt x="107" y="20"/>
                    <a:pt x="108" y="19"/>
                    <a:pt x="110" y="19"/>
                  </a:cubicBezTo>
                  <a:cubicBezTo>
                    <a:pt x="110" y="18"/>
                    <a:pt x="111" y="18"/>
                    <a:pt x="112" y="17"/>
                  </a:cubicBezTo>
                  <a:cubicBezTo>
                    <a:pt x="113" y="16"/>
                    <a:pt x="114" y="16"/>
                    <a:pt x="115" y="15"/>
                  </a:cubicBezTo>
                  <a:cubicBezTo>
                    <a:pt x="116" y="15"/>
                    <a:pt x="118" y="14"/>
                    <a:pt x="119" y="13"/>
                  </a:cubicBezTo>
                  <a:cubicBezTo>
                    <a:pt x="120" y="13"/>
                    <a:pt x="121" y="12"/>
                    <a:pt x="121" y="12"/>
                  </a:cubicBezTo>
                  <a:cubicBezTo>
                    <a:pt x="123" y="11"/>
                    <a:pt x="124" y="10"/>
                    <a:pt x="125" y="9"/>
                  </a:cubicBezTo>
                  <a:cubicBezTo>
                    <a:pt x="126" y="9"/>
                    <a:pt x="127" y="8"/>
                    <a:pt x="128" y="8"/>
                  </a:cubicBezTo>
                  <a:cubicBezTo>
                    <a:pt x="129" y="7"/>
                    <a:pt x="130" y="6"/>
                    <a:pt x="132" y="6"/>
                  </a:cubicBezTo>
                  <a:cubicBezTo>
                    <a:pt x="132" y="5"/>
                    <a:pt x="133" y="5"/>
                    <a:pt x="133" y="5"/>
                  </a:cubicBezTo>
                  <a:cubicBezTo>
                    <a:pt x="135" y="4"/>
                    <a:pt x="137" y="3"/>
                    <a:pt x="138" y="2"/>
                  </a:cubicBezTo>
                  <a:cubicBezTo>
                    <a:pt x="139" y="2"/>
                    <a:pt x="139" y="1"/>
                    <a:pt x="140" y="1"/>
                  </a:cubicBezTo>
                  <a:cubicBezTo>
                    <a:pt x="141" y="0"/>
                    <a:pt x="142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8" name="íṥḷîḋé"/>
            <p:cNvSpPr/>
            <p:nvPr>
              <p:custDataLst>
                <p:tags r:id="rId57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42 w 143"/>
                <a:gd name="T3" fmla="*/ 66 h 118"/>
                <a:gd name="T4" fmla="*/ 42 w 143"/>
                <a:gd name="T5" fmla="*/ 66 h 118"/>
                <a:gd name="T6" fmla="*/ 44 w 143"/>
                <a:gd name="T7" fmla="*/ 64 h 118"/>
                <a:gd name="T8" fmla="*/ 45 w 143"/>
                <a:gd name="T9" fmla="*/ 64 h 118"/>
                <a:gd name="T10" fmla="*/ 47 w 143"/>
                <a:gd name="T11" fmla="*/ 62 h 118"/>
                <a:gd name="T12" fmla="*/ 47 w 143"/>
                <a:gd name="T13" fmla="*/ 62 h 118"/>
                <a:gd name="T14" fmla="*/ 50 w 143"/>
                <a:gd name="T15" fmla="*/ 60 h 118"/>
                <a:gd name="T16" fmla="*/ 50 w 143"/>
                <a:gd name="T17" fmla="*/ 60 h 118"/>
                <a:gd name="T18" fmla="*/ 53 w 143"/>
                <a:gd name="T19" fmla="*/ 58 h 118"/>
                <a:gd name="T20" fmla="*/ 53 w 143"/>
                <a:gd name="T21" fmla="*/ 58 h 118"/>
                <a:gd name="T22" fmla="*/ 59 w 143"/>
                <a:gd name="T23" fmla="*/ 53 h 118"/>
                <a:gd name="T24" fmla="*/ 59 w 143"/>
                <a:gd name="T25" fmla="*/ 53 h 118"/>
                <a:gd name="T26" fmla="*/ 61 w 143"/>
                <a:gd name="T27" fmla="*/ 51 h 118"/>
                <a:gd name="T28" fmla="*/ 62 w 143"/>
                <a:gd name="T29" fmla="*/ 51 h 118"/>
                <a:gd name="T30" fmla="*/ 64 w 143"/>
                <a:gd name="T31" fmla="*/ 49 h 118"/>
                <a:gd name="T32" fmla="*/ 65 w 143"/>
                <a:gd name="T33" fmla="*/ 49 h 118"/>
                <a:gd name="T34" fmla="*/ 67 w 143"/>
                <a:gd name="T35" fmla="*/ 47 h 118"/>
                <a:gd name="T36" fmla="*/ 68 w 143"/>
                <a:gd name="T37" fmla="*/ 47 h 118"/>
                <a:gd name="T38" fmla="*/ 69 w 143"/>
                <a:gd name="T39" fmla="*/ 46 h 118"/>
                <a:gd name="T40" fmla="*/ 71 w 143"/>
                <a:gd name="T41" fmla="*/ 45 h 118"/>
                <a:gd name="T42" fmla="*/ 72 w 143"/>
                <a:gd name="T43" fmla="*/ 44 h 118"/>
                <a:gd name="T44" fmla="*/ 73 w 143"/>
                <a:gd name="T45" fmla="*/ 43 h 118"/>
                <a:gd name="T46" fmla="*/ 74 w 143"/>
                <a:gd name="T47" fmla="*/ 42 h 118"/>
                <a:gd name="T48" fmla="*/ 81 w 143"/>
                <a:gd name="T49" fmla="*/ 37 h 118"/>
                <a:gd name="T50" fmla="*/ 81 w 143"/>
                <a:gd name="T51" fmla="*/ 37 h 118"/>
                <a:gd name="T52" fmla="*/ 83 w 143"/>
                <a:gd name="T53" fmla="*/ 36 h 118"/>
                <a:gd name="T54" fmla="*/ 84 w 143"/>
                <a:gd name="T55" fmla="*/ 35 h 118"/>
                <a:gd name="T56" fmla="*/ 86 w 143"/>
                <a:gd name="T57" fmla="*/ 34 h 118"/>
                <a:gd name="T58" fmla="*/ 86 w 143"/>
                <a:gd name="T59" fmla="*/ 34 h 118"/>
                <a:gd name="T60" fmla="*/ 88 w 143"/>
                <a:gd name="T61" fmla="*/ 32 h 118"/>
                <a:gd name="T62" fmla="*/ 89 w 143"/>
                <a:gd name="T63" fmla="*/ 32 h 118"/>
                <a:gd name="T64" fmla="*/ 91 w 143"/>
                <a:gd name="T65" fmla="*/ 30 h 118"/>
                <a:gd name="T66" fmla="*/ 91 w 143"/>
                <a:gd name="T67" fmla="*/ 30 h 118"/>
                <a:gd name="T68" fmla="*/ 143 w 143"/>
                <a:gd name="T69" fmla="*/ 0 h 118"/>
                <a:gd name="T70" fmla="*/ 120 w 143"/>
                <a:gd name="T71" fmla="*/ 47 h 118"/>
                <a:gd name="T72" fmla="*/ 0 w 143"/>
                <a:gd name="T73" fmla="*/ 118 h 118"/>
                <a:gd name="T74" fmla="*/ 14 w 143"/>
                <a:gd name="T75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3" y="81"/>
                    <a:pt x="32" y="74"/>
                    <a:pt x="42" y="66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3" y="66"/>
                    <a:pt x="43" y="65"/>
                    <a:pt x="44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5" y="63"/>
                    <a:pt x="46" y="63"/>
                    <a:pt x="47" y="62"/>
                  </a:cubicBezTo>
                  <a:cubicBezTo>
                    <a:pt x="47" y="62"/>
                    <a:pt x="47" y="62"/>
                    <a:pt x="47" y="62"/>
                  </a:cubicBezTo>
                  <a:cubicBezTo>
                    <a:pt x="48" y="61"/>
                    <a:pt x="49" y="61"/>
                    <a:pt x="50" y="60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1" y="59"/>
                    <a:pt x="52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5" y="56"/>
                    <a:pt x="57" y="55"/>
                    <a:pt x="59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60" y="53"/>
                    <a:pt x="60" y="52"/>
                    <a:pt x="61" y="51"/>
                  </a:cubicBezTo>
                  <a:cubicBezTo>
                    <a:pt x="61" y="51"/>
                    <a:pt x="62" y="51"/>
                    <a:pt x="62" y="51"/>
                  </a:cubicBezTo>
                  <a:cubicBezTo>
                    <a:pt x="63" y="50"/>
                    <a:pt x="63" y="50"/>
                    <a:pt x="64" y="49"/>
                  </a:cubicBezTo>
                  <a:cubicBezTo>
                    <a:pt x="64" y="49"/>
                    <a:pt x="65" y="49"/>
                    <a:pt x="65" y="49"/>
                  </a:cubicBezTo>
                  <a:cubicBezTo>
                    <a:pt x="65" y="48"/>
                    <a:pt x="66" y="48"/>
                    <a:pt x="67" y="47"/>
                  </a:cubicBezTo>
                  <a:cubicBezTo>
                    <a:pt x="67" y="47"/>
                    <a:pt x="67" y="47"/>
                    <a:pt x="68" y="47"/>
                  </a:cubicBezTo>
                  <a:cubicBezTo>
                    <a:pt x="68" y="46"/>
                    <a:pt x="69" y="46"/>
                    <a:pt x="69" y="46"/>
                  </a:cubicBezTo>
                  <a:cubicBezTo>
                    <a:pt x="70" y="45"/>
                    <a:pt x="70" y="45"/>
                    <a:pt x="71" y="45"/>
                  </a:cubicBezTo>
                  <a:cubicBezTo>
                    <a:pt x="71" y="44"/>
                    <a:pt x="71" y="44"/>
                    <a:pt x="72" y="44"/>
                  </a:cubicBezTo>
                  <a:cubicBezTo>
                    <a:pt x="72" y="43"/>
                    <a:pt x="73" y="43"/>
                    <a:pt x="73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0"/>
                    <a:pt x="79" y="39"/>
                    <a:pt x="81" y="37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2" y="37"/>
                    <a:pt x="83" y="36"/>
                    <a:pt x="83" y="36"/>
                  </a:cubicBezTo>
                  <a:cubicBezTo>
                    <a:pt x="84" y="35"/>
                    <a:pt x="84" y="35"/>
                    <a:pt x="84" y="35"/>
                  </a:cubicBezTo>
                  <a:cubicBezTo>
                    <a:pt x="84" y="35"/>
                    <a:pt x="85" y="35"/>
                    <a:pt x="86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7" y="33"/>
                    <a:pt x="88" y="33"/>
                    <a:pt x="88" y="32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90" y="31"/>
                    <a:pt x="90" y="31"/>
                    <a:pt x="91" y="30"/>
                  </a:cubicBezTo>
                  <a:cubicBezTo>
                    <a:pt x="91" y="30"/>
                    <a:pt x="91" y="30"/>
                    <a:pt x="91" y="30"/>
                  </a:cubicBezTo>
                  <a:cubicBezTo>
                    <a:pt x="108" y="19"/>
                    <a:pt x="126" y="9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9" name="ïşļíḍè"/>
            <p:cNvSpPr/>
            <p:nvPr>
              <p:custDataLst>
                <p:tags r:id="rId58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49 w 143"/>
                <a:gd name="T3" fmla="*/ 60 h 118"/>
                <a:gd name="T4" fmla="*/ 49 w 143"/>
                <a:gd name="T5" fmla="*/ 60 h 118"/>
                <a:gd name="T6" fmla="*/ 61 w 143"/>
                <a:gd name="T7" fmla="*/ 51 h 118"/>
                <a:gd name="T8" fmla="*/ 62 w 143"/>
                <a:gd name="T9" fmla="*/ 51 h 118"/>
                <a:gd name="T10" fmla="*/ 67 w 143"/>
                <a:gd name="T11" fmla="*/ 47 h 118"/>
                <a:gd name="T12" fmla="*/ 68 w 143"/>
                <a:gd name="T13" fmla="*/ 47 h 118"/>
                <a:gd name="T14" fmla="*/ 74 w 143"/>
                <a:gd name="T15" fmla="*/ 42 h 118"/>
                <a:gd name="T16" fmla="*/ 74 w 143"/>
                <a:gd name="T17" fmla="*/ 42 h 118"/>
                <a:gd name="T18" fmla="*/ 80 w 143"/>
                <a:gd name="T19" fmla="*/ 38 h 118"/>
                <a:gd name="T20" fmla="*/ 80 w 143"/>
                <a:gd name="T21" fmla="*/ 38 h 118"/>
                <a:gd name="T22" fmla="*/ 86 w 143"/>
                <a:gd name="T23" fmla="*/ 34 h 118"/>
                <a:gd name="T24" fmla="*/ 86 w 143"/>
                <a:gd name="T25" fmla="*/ 34 h 118"/>
                <a:gd name="T26" fmla="*/ 92 w 143"/>
                <a:gd name="T27" fmla="*/ 30 h 118"/>
                <a:gd name="T28" fmla="*/ 93 w 143"/>
                <a:gd name="T29" fmla="*/ 29 h 118"/>
                <a:gd name="T30" fmla="*/ 98 w 143"/>
                <a:gd name="T31" fmla="*/ 26 h 118"/>
                <a:gd name="T32" fmla="*/ 99 w 143"/>
                <a:gd name="T33" fmla="*/ 25 h 118"/>
                <a:gd name="T34" fmla="*/ 104 w 143"/>
                <a:gd name="T35" fmla="*/ 22 h 118"/>
                <a:gd name="T36" fmla="*/ 105 w 143"/>
                <a:gd name="T37" fmla="*/ 21 h 118"/>
                <a:gd name="T38" fmla="*/ 110 w 143"/>
                <a:gd name="T39" fmla="*/ 18 h 118"/>
                <a:gd name="T40" fmla="*/ 112 w 143"/>
                <a:gd name="T41" fmla="*/ 18 h 118"/>
                <a:gd name="T42" fmla="*/ 116 w 143"/>
                <a:gd name="T43" fmla="*/ 15 h 118"/>
                <a:gd name="T44" fmla="*/ 118 w 143"/>
                <a:gd name="T45" fmla="*/ 14 h 118"/>
                <a:gd name="T46" fmla="*/ 122 w 143"/>
                <a:gd name="T47" fmla="*/ 11 h 118"/>
                <a:gd name="T48" fmla="*/ 124 w 143"/>
                <a:gd name="T49" fmla="*/ 10 h 118"/>
                <a:gd name="T50" fmla="*/ 128 w 143"/>
                <a:gd name="T51" fmla="*/ 8 h 118"/>
                <a:gd name="T52" fmla="*/ 131 w 143"/>
                <a:gd name="T53" fmla="*/ 6 h 118"/>
                <a:gd name="T54" fmla="*/ 134 w 143"/>
                <a:gd name="T55" fmla="*/ 4 h 118"/>
                <a:gd name="T56" fmla="*/ 137 w 143"/>
                <a:gd name="T57" fmla="*/ 3 h 118"/>
                <a:gd name="T58" fmla="*/ 140 w 143"/>
                <a:gd name="T59" fmla="*/ 1 h 118"/>
                <a:gd name="T60" fmla="*/ 143 w 143"/>
                <a:gd name="T61" fmla="*/ 0 h 118"/>
                <a:gd name="T62" fmla="*/ 120 w 143"/>
                <a:gd name="T63" fmla="*/ 47 h 118"/>
                <a:gd name="T64" fmla="*/ 0 w 143"/>
                <a:gd name="T65" fmla="*/ 118 h 118"/>
                <a:gd name="T66" fmla="*/ 14 w 143"/>
                <a:gd name="T67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26" y="79"/>
                    <a:pt x="37" y="70"/>
                    <a:pt x="49" y="60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53" y="57"/>
                    <a:pt x="57" y="54"/>
                    <a:pt x="61" y="51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4" y="50"/>
                    <a:pt x="65" y="48"/>
                    <a:pt x="67" y="47"/>
                  </a:cubicBezTo>
                  <a:cubicBezTo>
                    <a:pt x="68" y="47"/>
                    <a:pt x="68" y="47"/>
                    <a:pt x="68" y="47"/>
                  </a:cubicBezTo>
                  <a:cubicBezTo>
                    <a:pt x="70" y="45"/>
                    <a:pt x="72" y="44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6" y="41"/>
                    <a:pt x="78" y="40"/>
                    <a:pt x="80" y="38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2" y="37"/>
                    <a:pt x="84" y="35"/>
                    <a:pt x="86" y="34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8" y="33"/>
                    <a:pt x="90" y="31"/>
                    <a:pt x="92" y="30"/>
                  </a:cubicBezTo>
                  <a:cubicBezTo>
                    <a:pt x="92" y="30"/>
                    <a:pt x="92" y="30"/>
                    <a:pt x="93" y="29"/>
                  </a:cubicBezTo>
                  <a:cubicBezTo>
                    <a:pt x="94" y="28"/>
                    <a:pt x="96" y="27"/>
                    <a:pt x="98" y="26"/>
                  </a:cubicBezTo>
                  <a:cubicBezTo>
                    <a:pt x="98" y="26"/>
                    <a:pt x="98" y="26"/>
                    <a:pt x="99" y="25"/>
                  </a:cubicBezTo>
                  <a:cubicBezTo>
                    <a:pt x="101" y="24"/>
                    <a:pt x="102" y="23"/>
                    <a:pt x="104" y="22"/>
                  </a:cubicBezTo>
                  <a:cubicBezTo>
                    <a:pt x="105" y="22"/>
                    <a:pt x="105" y="22"/>
                    <a:pt x="105" y="21"/>
                  </a:cubicBezTo>
                  <a:cubicBezTo>
                    <a:pt x="107" y="20"/>
                    <a:pt x="108" y="19"/>
                    <a:pt x="110" y="18"/>
                  </a:cubicBezTo>
                  <a:cubicBezTo>
                    <a:pt x="111" y="18"/>
                    <a:pt x="111" y="18"/>
                    <a:pt x="112" y="18"/>
                  </a:cubicBezTo>
                  <a:cubicBezTo>
                    <a:pt x="113" y="17"/>
                    <a:pt x="115" y="16"/>
                    <a:pt x="116" y="15"/>
                  </a:cubicBezTo>
                  <a:cubicBezTo>
                    <a:pt x="117" y="14"/>
                    <a:pt x="117" y="14"/>
                    <a:pt x="118" y="14"/>
                  </a:cubicBezTo>
                  <a:cubicBezTo>
                    <a:pt x="120" y="13"/>
                    <a:pt x="121" y="12"/>
                    <a:pt x="122" y="11"/>
                  </a:cubicBezTo>
                  <a:cubicBezTo>
                    <a:pt x="123" y="11"/>
                    <a:pt x="124" y="10"/>
                    <a:pt x="124" y="10"/>
                  </a:cubicBezTo>
                  <a:cubicBezTo>
                    <a:pt x="126" y="9"/>
                    <a:pt x="127" y="8"/>
                    <a:pt x="128" y="8"/>
                  </a:cubicBezTo>
                  <a:cubicBezTo>
                    <a:pt x="129" y="7"/>
                    <a:pt x="130" y="7"/>
                    <a:pt x="131" y="6"/>
                  </a:cubicBezTo>
                  <a:cubicBezTo>
                    <a:pt x="132" y="5"/>
                    <a:pt x="133" y="5"/>
                    <a:pt x="134" y="4"/>
                  </a:cubicBezTo>
                  <a:cubicBezTo>
                    <a:pt x="135" y="4"/>
                    <a:pt x="136" y="3"/>
                    <a:pt x="137" y="3"/>
                  </a:cubicBezTo>
                  <a:cubicBezTo>
                    <a:pt x="138" y="2"/>
                    <a:pt x="139" y="1"/>
                    <a:pt x="140" y="1"/>
                  </a:cubicBezTo>
                  <a:cubicBezTo>
                    <a:pt x="141" y="0"/>
                    <a:pt x="142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0" name="ïş1íḍê"/>
            <p:cNvSpPr/>
            <p:nvPr>
              <p:custDataLst>
                <p:tags r:id="rId59"/>
              </p:custDataLst>
            </p:nvPr>
          </p:nvSpPr>
          <p:spPr bwMode="auto">
            <a:xfrm>
              <a:off x="6635751" y="3378200"/>
              <a:ext cx="273050" cy="225425"/>
            </a:xfrm>
            <a:custGeom>
              <a:avLst/>
              <a:gdLst>
                <a:gd name="T0" fmla="*/ 14 w 143"/>
                <a:gd name="T1" fmla="*/ 89 h 118"/>
                <a:gd name="T2" fmla="*/ 84 w 143"/>
                <a:gd name="T3" fmla="*/ 35 h 118"/>
                <a:gd name="T4" fmla="*/ 85 w 143"/>
                <a:gd name="T5" fmla="*/ 35 h 118"/>
                <a:gd name="T6" fmla="*/ 87 w 143"/>
                <a:gd name="T7" fmla="*/ 33 h 118"/>
                <a:gd name="T8" fmla="*/ 88 w 143"/>
                <a:gd name="T9" fmla="*/ 33 h 118"/>
                <a:gd name="T10" fmla="*/ 90 w 143"/>
                <a:gd name="T11" fmla="*/ 31 h 118"/>
                <a:gd name="T12" fmla="*/ 90 w 143"/>
                <a:gd name="T13" fmla="*/ 31 h 118"/>
                <a:gd name="T14" fmla="*/ 93 w 143"/>
                <a:gd name="T15" fmla="*/ 29 h 118"/>
                <a:gd name="T16" fmla="*/ 93 w 143"/>
                <a:gd name="T17" fmla="*/ 29 h 118"/>
                <a:gd name="T18" fmla="*/ 96 w 143"/>
                <a:gd name="T19" fmla="*/ 27 h 118"/>
                <a:gd name="T20" fmla="*/ 96 w 143"/>
                <a:gd name="T21" fmla="*/ 27 h 118"/>
                <a:gd name="T22" fmla="*/ 102 w 143"/>
                <a:gd name="T23" fmla="*/ 24 h 118"/>
                <a:gd name="T24" fmla="*/ 102 w 143"/>
                <a:gd name="T25" fmla="*/ 23 h 118"/>
                <a:gd name="T26" fmla="*/ 105 w 143"/>
                <a:gd name="T27" fmla="*/ 22 h 118"/>
                <a:gd name="T28" fmla="*/ 105 w 143"/>
                <a:gd name="T29" fmla="*/ 21 h 118"/>
                <a:gd name="T30" fmla="*/ 107 w 143"/>
                <a:gd name="T31" fmla="*/ 20 h 118"/>
                <a:gd name="T32" fmla="*/ 108 w 143"/>
                <a:gd name="T33" fmla="*/ 19 h 118"/>
                <a:gd name="T34" fmla="*/ 110 w 143"/>
                <a:gd name="T35" fmla="*/ 18 h 118"/>
                <a:gd name="T36" fmla="*/ 111 w 143"/>
                <a:gd name="T37" fmla="*/ 18 h 118"/>
                <a:gd name="T38" fmla="*/ 113 w 143"/>
                <a:gd name="T39" fmla="*/ 17 h 118"/>
                <a:gd name="T40" fmla="*/ 114 w 143"/>
                <a:gd name="T41" fmla="*/ 16 h 118"/>
                <a:gd name="T42" fmla="*/ 116 w 143"/>
                <a:gd name="T43" fmla="*/ 15 h 118"/>
                <a:gd name="T44" fmla="*/ 117 w 143"/>
                <a:gd name="T45" fmla="*/ 14 h 118"/>
                <a:gd name="T46" fmla="*/ 118 w 143"/>
                <a:gd name="T47" fmla="*/ 13 h 118"/>
                <a:gd name="T48" fmla="*/ 120 w 143"/>
                <a:gd name="T49" fmla="*/ 12 h 118"/>
                <a:gd name="T50" fmla="*/ 122 w 143"/>
                <a:gd name="T51" fmla="*/ 11 h 118"/>
                <a:gd name="T52" fmla="*/ 124 w 143"/>
                <a:gd name="T53" fmla="*/ 10 h 118"/>
                <a:gd name="T54" fmla="*/ 125 w 143"/>
                <a:gd name="T55" fmla="*/ 10 h 118"/>
                <a:gd name="T56" fmla="*/ 126 w 143"/>
                <a:gd name="T57" fmla="*/ 9 h 118"/>
                <a:gd name="T58" fmla="*/ 128 w 143"/>
                <a:gd name="T59" fmla="*/ 8 h 118"/>
                <a:gd name="T60" fmla="*/ 129 w 143"/>
                <a:gd name="T61" fmla="*/ 7 h 118"/>
                <a:gd name="T62" fmla="*/ 130 w 143"/>
                <a:gd name="T63" fmla="*/ 6 h 118"/>
                <a:gd name="T64" fmla="*/ 132 w 143"/>
                <a:gd name="T65" fmla="*/ 5 h 118"/>
                <a:gd name="T66" fmla="*/ 133 w 143"/>
                <a:gd name="T67" fmla="*/ 5 h 118"/>
                <a:gd name="T68" fmla="*/ 135 w 143"/>
                <a:gd name="T69" fmla="*/ 4 h 118"/>
                <a:gd name="T70" fmla="*/ 136 w 143"/>
                <a:gd name="T71" fmla="*/ 3 h 118"/>
                <a:gd name="T72" fmla="*/ 137 w 143"/>
                <a:gd name="T73" fmla="*/ 2 h 118"/>
                <a:gd name="T74" fmla="*/ 138 w 143"/>
                <a:gd name="T75" fmla="*/ 2 h 118"/>
                <a:gd name="T76" fmla="*/ 143 w 143"/>
                <a:gd name="T77" fmla="*/ 0 h 118"/>
                <a:gd name="T78" fmla="*/ 120 w 143"/>
                <a:gd name="T79" fmla="*/ 47 h 118"/>
                <a:gd name="T80" fmla="*/ 0 w 143"/>
                <a:gd name="T81" fmla="*/ 118 h 118"/>
                <a:gd name="T82" fmla="*/ 14 w 143"/>
                <a:gd name="T83" fmla="*/ 8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3" h="118">
                  <a:moveTo>
                    <a:pt x="14" y="89"/>
                  </a:moveTo>
                  <a:cubicBezTo>
                    <a:pt x="37" y="70"/>
                    <a:pt x="60" y="51"/>
                    <a:pt x="84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6" y="34"/>
                    <a:pt x="86" y="34"/>
                    <a:pt x="87" y="33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8" y="32"/>
                    <a:pt x="89" y="32"/>
                    <a:pt x="90" y="31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91" y="30"/>
                    <a:pt x="92" y="30"/>
                    <a:pt x="93" y="29"/>
                  </a:cubicBezTo>
                  <a:cubicBezTo>
                    <a:pt x="93" y="29"/>
                    <a:pt x="93" y="29"/>
                    <a:pt x="93" y="29"/>
                  </a:cubicBezTo>
                  <a:cubicBezTo>
                    <a:pt x="94" y="29"/>
                    <a:pt x="95" y="28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8" y="26"/>
                    <a:pt x="100" y="25"/>
                    <a:pt x="102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4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7" y="21"/>
                    <a:pt x="107" y="20"/>
                  </a:cubicBezTo>
                  <a:cubicBezTo>
                    <a:pt x="108" y="20"/>
                    <a:pt x="108" y="20"/>
                    <a:pt x="108" y="19"/>
                  </a:cubicBezTo>
                  <a:cubicBezTo>
                    <a:pt x="109" y="19"/>
                    <a:pt x="109" y="19"/>
                    <a:pt x="110" y="18"/>
                  </a:cubicBezTo>
                  <a:cubicBezTo>
                    <a:pt x="111" y="18"/>
                    <a:pt x="111" y="18"/>
                    <a:pt x="111" y="18"/>
                  </a:cubicBezTo>
                  <a:cubicBezTo>
                    <a:pt x="112" y="17"/>
                    <a:pt x="112" y="17"/>
                    <a:pt x="113" y="17"/>
                  </a:cubicBezTo>
                  <a:cubicBezTo>
                    <a:pt x="113" y="16"/>
                    <a:pt x="114" y="16"/>
                    <a:pt x="114" y="16"/>
                  </a:cubicBezTo>
                  <a:cubicBezTo>
                    <a:pt x="115" y="16"/>
                    <a:pt x="115" y="15"/>
                    <a:pt x="116" y="15"/>
                  </a:cubicBezTo>
                  <a:cubicBezTo>
                    <a:pt x="116" y="15"/>
                    <a:pt x="116" y="15"/>
                    <a:pt x="117" y="14"/>
                  </a:cubicBezTo>
                  <a:cubicBezTo>
                    <a:pt x="117" y="14"/>
                    <a:pt x="118" y="14"/>
                    <a:pt x="118" y="13"/>
                  </a:cubicBezTo>
                  <a:cubicBezTo>
                    <a:pt x="119" y="13"/>
                    <a:pt x="120" y="13"/>
                    <a:pt x="120" y="12"/>
                  </a:cubicBezTo>
                  <a:cubicBezTo>
                    <a:pt x="121" y="12"/>
                    <a:pt x="122" y="12"/>
                    <a:pt x="122" y="11"/>
                  </a:cubicBezTo>
                  <a:cubicBezTo>
                    <a:pt x="123" y="11"/>
                    <a:pt x="123" y="11"/>
                    <a:pt x="124" y="10"/>
                  </a:cubicBezTo>
                  <a:cubicBezTo>
                    <a:pt x="124" y="10"/>
                    <a:pt x="124" y="10"/>
                    <a:pt x="125" y="10"/>
                  </a:cubicBezTo>
                  <a:cubicBezTo>
                    <a:pt x="125" y="9"/>
                    <a:pt x="126" y="9"/>
                    <a:pt x="126" y="9"/>
                  </a:cubicBezTo>
                  <a:cubicBezTo>
                    <a:pt x="127" y="8"/>
                    <a:pt x="127" y="8"/>
                    <a:pt x="128" y="8"/>
                  </a:cubicBezTo>
                  <a:cubicBezTo>
                    <a:pt x="128" y="8"/>
                    <a:pt x="129" y="7"/>
                    <a:pt x="129" y="7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6"/>
                    <a:pt x="131" y="6"/>
                    <a:pt x="132" y="5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4" y="5"/>
                    <a:pt x="134" y="4"/>
                    <a:pt x="135" y="4"/>
                  </a:cubicBezTo>
                  <a:cubicBezTo>
                    <a:pt x="135" y="4"/>
                    <a:pt x="135" y="4"/>
                    <a:pt x="136" y="3"/>
                  </a:cubicBezTo>
                  <a:cubicBezTo>
                    <a:pt x="136" y="3"/>
                    <a:pt x="137" y="3"/>
                    <a:pt x="137" y="2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40" y="1"/>
                    <a:pt x="141" y="0"/>
                    <a:pt x="143" y="0"/>
                  </a:cubicBezTo>
                  <a:cubicBezTo>
                    <a:pt x="136" y="15"/>
                    <a:pt x="128" y="31"/>
                    <a:pt x="120" y="47"/>
                  </a:cubicBezTo>
                  <a:cubicBezTo>
                    <a:pt x="84" y="67"/>
                    <a:pt x="44" y="90"/>
                    <a:pt x="0" y="118"/>
                  </a:cubicBezTo>
                  <a:cubicBezTo>
                    <a:pt x="5" y="108"/>
                    <a:pt x="9" y="99"/>
                    <a:pt x="14" y="89"/>
                  </a:cubicBezTo>
                  <a:close/>
                </a:path>
              </a:pathLst>
            </a:custGeom>
            <a:solidFill>
              <a:srgbClr val="A91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1" name="íšḷíḋê"/>
            <p:cNvSpPr/>
            <p:nvPr>
              <p:custDataLst>
                <p:tags r:id="rId60"/>
              </p:custDataLst>
            </p:nvPr>
          </p:nvSpPr>
          <p:spPr bwMode="auto">
            <a:xfrm>
              <a:off x="5551488" y="1181100"/>
              <a:ext cx="1057275" cy="577850"/>
            </a:xfrm>
            <a:custGeom>
              <a:avLst/>
              <a:gdLst>
                <a:gd name="T0" fmla="*/ 56 w 553"/>
                <a:gd name="T1" fmla="*/ 171 h 303"/>
                <a:gd name="T2" fmla="*/ 7 w 553"/>
                <a:gd name="T3" fmla="*/ 105 h 303"/>
                <a:gd name="T4" fmla="*/ 185 w 553"/>
                <a:gd name="T5" fmla="*/ 149 h 303"/>
                <a:gd name="T6" fmla="*/ 130 w 553"/>
                <a:gd name="T7" fmla="*/ 67 h 303"/>
                <a:gd name="T8" fmla="*/ 188 w 553"/>
                <a:gd name="T9" fmla="*/ 32 h 303"/>
                <a:gd name="T10" fmla="*/ 304 w 553"/>
                <a:gd name="T11" fmla="*/ 74 h 303"/>
                <a:gd name="T12" fmla="*/ 367 w 553"/>
                <a:gd name="T13" fmla="*/ 118 h 303"/>
                <a:gd name="T14" fmla="*/ 334 w 553"/>
                <a:gd name="T15" fmla="*/ 80 h 303"/>
                <a:gd name="T16" fmla="*/ 372 w 553"/>
                <a:gd name="T17" fmla="*/ 57 h 303"/>
                <a:gd name="T18" fmla="*/ 553 w 553"/>
                <a:gd name="T19" fmla="*/ 281 h 303"/>
                <a:gd name="T20" fmla="*/ 417 w 553"/>
                <a:gd name="T21" fmla="*/ 294 h 303"/>
                <a:gd name="T22" fmla="*/ 185 w 553"/>
                <a:gd name="T23" fmla="*/ 300 h 303"/>
                <a:gd name="T24" fmla="*/ 126 w 553"/>
                <a:gd name="T25" fmla="*/ 287 h 303"/>
                <a:gd name="T26" fmla="*/ 56 w 553"/>
                <a:gd name="T27" fmla="*/ 17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3" h="303">
                  <a:moveTo>
                    <a:pt x="56" y="171"/>
                  </a:moveTo>
                  <a:cubicBezTo>
                    <a:pt x="50" y="158"/>
                    <a:pt x="0" y="108"/>
                    <a:pt x="7" y="105"/>
                  </a:cubicBezTo>
                  <a:cubicBezTo>
                    <a:pt x="75" y="81"/>
                    <a:pt x="205" y="179"/>
                    <a:pt x="185" y="149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86" y="0"/>
                    <a:pt x="87" y="10"/>
                    <a:pt x="188" y="32"/>
                  </a:cubicBezTo>
                  <a:cubicBezTo>
                    <a:pt x="228" y="40"/>
                    <a:pt x="276" y="54"/>
                    <a:pt x="304" y="74"/>
                  </a:cubicBezTo>
                  <a:cubicBezTo>
                    <a:pt x="367" y="118"/>
                    <a:pt x="367" y="118"/>
                    <a:pt x="367" y="118"/>
                  </a:cubicBezTo>
                  <a:cubicBezTo>
                    <a:pt x="334" y="80"/>
                    <a:pt x="334" y="80"/>
                    <a:pt x="334" y="80"/>
                  </a:cubicBezTo>
                  <a:cubicBezTo>
                    <a:pt x="289" y="29"/>
                    <a:pt x="294" y="32"/>
                    <a:pt x="372" y="57"/>
                  </a:cubicBezTo>
                  <a:cubicBezTo>
                    <a:pt x="487" y="93"/>
                    <a:pt x="534" y="160"/>
                    <a:pt x="553" y="281"/>
                  </a:cubicBezTo>
                  <a:cubicBezTo>
                    <a:pt x="553" y="281"/>
                    <a:pt x="482" y="287"/>
                    <a:pt x="417" y="294"/>
                  </a:cubicBezTo>
                  <a:cubicBezTo>
                    <a:pt x="353" y="300"/>
                    <a:pt x="220" y="300"/>
                    <a:pt x="185" y="300"/>
                  </a:cubicBezTo>
                  <a:cubicBezTo>
                    <a:pt x="151" y="300"/>
                    <a:pt x="147" y="303"/>
                    <a:pt x="126" y="287"/>
                  </a:cubicBezTo>
                  <a:cubicBezTo>
                    <a:pt x="105" y="272"/>
                    <a:pt x="56" y="171"/>
                    <a:pt x="56" y="171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2" name="iṧlidê"/>
            <p:cNvSpPr/>
            <p:nvPr>
              <p:custDataLst>
                <p:tags r:id="rId61"/>
              </p:custDataLst>
            </p:nvPr>
          </p:nvSpPr>
          <p:spPr bwMode="auto">
            <a:xfrm>
              <a:off x="5559426" y="1189038"/>
              <a:ext cx="1027113" cy="425450"/>
            </a:xfrm>
            <a:custGeom>
              <a:avLst/>
              <a:gdLst>
                <a:gd name="T0" fmla="*/ 15 w 537"/>
                <a:gd name="T1" fmla="*/ 122 h 223"/>
                <a:gd name="T2" fmla="*/ 3 w 537"/>
                <a:gd name="T3" fmla="*/ 101 h 223"/>
                <a:gd name="T4" fmla="*/ 182 w 537"/>
                <a:gd name="T5" fmla="*/ 151 h 223"/>
                <a:gd name="T6" fmla="*/ 153 w 537"/>
                <a:gd name="T7" fmla="*/ 159 h 223"/>
                <a:gd name="T8" fmla="*/ 15 w 537"/>
                <a:gd name="T9" fmla="*/ 122 h 223"/>
                <a:gd name="T10" fmla="*/ 106 w 537"/>
                <a:gd name="T11" fmla="*/ 32 h 223"/>
                <a:gd name="T12" fmla="*/ 187 w 537"/>
                <a:gd name="T13" fmla="*/ 49 h 223"/>
                <a:gd name="T14" fmla="*/ 356 w 537"/>
                <a:gd name="T15" fmla="*/ 132 h 223"/>
                <a:gd name="T16" fmla="*/ 361 w 537"/>
                <a:gd name="T17" fmla="*/ 112 h 223"/>
                <a:gd name="T18" fmla="*/ 363 w 537"/>
                <a:gd name="T19" fmla="*/ 114 h 223"/>
                <a:gd name="T20" fmla="*/ 300 w 537"/>
                <a:gd name="T21" fmla="*/ 70 h 223"/>
                <a:gd name="T22" fmla="*/ 184 w 537"/>
                <a:gd name="T23" fmla="*/ 28 h 223"/>
                <a:gd name="T24" fmla="*/ 106 w 537"/>
                <a:gd name="T25" fmla="*/ 32 h 223"/>
                <a:gd name="T26" fmla="*/ 314 w 537"/>
                <a:gd name="T27" fmla="*/ 57 h 223"/>
                <a:gd name="T28" fmla="*/ 368 w 537"/>
                <a:gd name="T29" fmla="*/ 53 h 223"/>
                <a:gd name="T30" fmla="*/ 537 w 537"/>
                <a:gd name="T31" fmla="*/ 223 h 223"/>
                <a:gd name="T32" fmla="*/ 503 w 537"/>
                <a:gd name="T33" fmla="*/ 204 h 223"/>
                <a:gd name="T34" fmla="*/ 429 w 537"/>
                <a:gd name="T35" fmla="*/ 110 h 223"/>
                <a:gd name="T36" fmla="*/ 314 w 537"/>
                <a:gd name="T37" fmla="*/ 57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7" h="223">
                  <a:moveTo>
                    <a:pt x="15" y="122"/>
                  </a:moveTo>
                  <a:cubicBezTo>
                    <a:pt x="6" y="111"/>
                    <a:pt x="0" y="102"/>
                    <a:pt x="3" y="101"/>
                  </a:cubicBezTo>
                  <a:cubicBezTo>
                    <a:pt x="63" y="80"/>
                    <a:pt x="171" y="153"/>
                    <a:pt x="182" y="151"/>
                  </a:cubicBezTo>
                  <a:cubicBezTo>
                    <a:pt x="189" y="164"/>
                    <a:pt x="192" y="178"/>
                    <a:pt x="153" y="159"/>
                  </a:cubicBezTo>
                  <a:cubicBezTo>
                    <a:pt x="113" y="140"/>
                    <a:pt x="58" y="124"/>
                    <a:pt x="15" y="122"/>
                  </a:cubicBezTo>
                  <a:close/>
                  <a:moveTo>
                    <a:pt x="106" y="32"/>
                  </a:moveTo>
                  <a:cubicBezTo>
                    <a:pt x="124" y="33"/>
                    <a:pt x="149" y="38"/>
                    <a:pt x="187" y="49"/>
                  </a:cubicBezTo>
                  <a:cubicBezTo>
                    <a:pt x="293" y="82"/>
                    <a:pt x="338" y="122"/>
                    <a:pt x="356" y="132"/>
                  </a:cubicBezTo>
                  <a:cubicBezTo>
                    <a:pt x="375" y="142"/>
                    <a:pt x="369" y="119"/>
                    <a:pt x="361" y="112"/>
                  </a:cubicBezTo>
                  <a:cubicBezTo>
                    <a:pt x="363" y="114"/>
                    <a:pt x="363" y="114"/>
                    <a:pt x="363" y="114"/>
                  </a:cubicBezTo>
                  <a:cubicBezTo>
                    <a:pt x="363" y="114"/>
                    <a:pt x="363" y="114"/>
                    <a:pt x="300" y="70"/>
                  </a:cubicBezTo>
                  <a:cubicBezTo>
                    <a:pt x="272" y="50"/>
                    <a:pt x="224" y="36"/>
                    <a:pt x="184" y="28"/>
                  </a:cubicBezTo>
                  <a:cubicBezTo>
                    <a:pt x="103" y="10"/>
                    <a:pt x="86" y="0"/>
                    <a:pt x="106" y="32"/>
                  </a:cubicBezTo>
                  <a:close/>
                  <a:moveTo>
                    <a:pt x="314" y="57"/>
                  </a:moveTo>
                  <a:cubicBezTo>
                    <a:pt x="288" y="26"/>
                    <a:pt x="301" y="32"/>
                    <a:pt x="368" y="53"/>
                  </a:cubicBezTo>
                  <a:cubicBezTo>
                    <a:pt x="464" y="83"/>
                    <a:pt x="513" y="135"/>
                    <a:pt x="537" y="223"/>
                  </a:cubicBezTo>
                  <a:cubicBezTo>
                    <a:pt x="518" y="214"/>
                    <a:pt x="503" y="204"/>
                    <a:pt x="503" y="204"/>
                  </a:cubicBezTo>
                  <a:cubicBezTo>
                    <a:pt x="503" y="204"/>
                    <a:pt x="488" y="155"/>
                    <a:pt x="429" y="110"/>
                  </a:cubicBezTo>
                  <a:cubicBezTo>
                    <a:pt x="382" y="73"/>
                    <a:pt x="330" y="61"/>
                    <a:pt x="314" y="57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3" name="išḷiḓé"/>
            <p:cNvSpPr/>
            <p:nvPr>
              <p:custDataLst>
                <p:tags r:id="rId62"/>
              </p:custDataLst>
            </p:nvPr>
          </p:nvSpPr>
          <p:spPr bwMode="auto">
            <a:xfrm>
              <a:off x="4795838" y="1963738"/>
              <a:ext cx="684213" cy="1169988"/>
            </a:xfrm>
            <a:custGeom>
              <a:avLst/>
              <a:gdLst>
                <a:gd name="T0" fmla="*/ 135 w 358"/>
                <a:gd name="T1" fmla="*/ 0 h 613"/>
                <a:gd name="T2" fmla="*/ 22 w 358"/>
                <a:gd name="T3" fmla="*/ 151 h 613"/>
                <a:gd name="T4" fmla="*/ 0 w 358"/>
                <a:gd name="T5" fmla="*/ 220 h 613"/>
                <a:gd name="T6" fmla="*/ 69 w 358"/>
                <a:gd name="T7" fmla="*/ 173 h 613"/>
                <a:gd name="T8" fmla="*/ 13 w 358"/>
                <a:gd name="T9" fmla="*/ 333 h 613"/>
                <a:gd name="T10" fmla="*/ 6 w 358"/>
                <a:gd name="T11" fmla="*/ 415 h 613"/>
                <a:gd name="T12" fmla="*/ 53 w 358"/>
                <a:gd name="T13" fmla="*/ 352 h 613"/>
                <a:gd name="T14" fmla="*/ 82 w 358"/>
                <a:gd name="T15" fmla="*/ 484 h 613"/>
                <a:gd name="T16" fmla="*/ 107 w 358"/>
                <a:gd name="T17" fmla="*/ 534 h 613"/>
                <a:gd name="T18" fmla="*/ 110 w 358"/>
                <a:gd name="T19" fmla="*/ 449 h 613"/>
                <a:gd name="T20" fmla="*/ 198 w 358"/>
                <a:gd name="T21" fmla="*/ 559 h 613"/>
                <a:gd name="T22" fmla="*/ 292 w 358"/>
                <a:gd name="T23" fmla="*/ 613 h 613"/>
                <a:gd name="T24" fmla="*/ 324 w 358"/>
                <a:gd name="T25" fmla="*/ 456 h 613"/>
                <a:gd name="T26" fmla="*/ 302 w 358"/>
                <a:gd name="T27" fmla="*/ 336 h 613"/>
                <a:gd name="T28" fmla="*/ 135 w 358"/>
                <a:gd name="T2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8" h="613">
                  <a:moveTo>
                    <a:pt x="135" y="0"/>
                  </a:moveTo>
                  <a:cubicBezTo>
                    <a:pt x="101" y="19"/>
                    <a:pt x="44" y="82"/>
                    <a:pt x="22" y="151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69" y="173"/>
                    <a:pt x="69" y="173"/>
                    <a:pt x="69" y="173"/>
                  </a:cubicBezTo>
                  <a:cubicBezTo>
                    <a:pt x="69" y="173"/>
                    <a:pt x="19" y="251"/>
                    <a:pt x="13" y="333"/>
                  </a:cubicBezTo>
                  <a:cubicBezTo>
                    <a:pt x="6" y="415"/>
                    <a:pt x="6" y="415"/>
                    <a:pt x="6" y="415"/>
                  </a:cubicBezTo>
                  <a:cubicBezTo>
                    <a:pt x="53" y="352"/>
                    <a:pt x="53" y="352"/>
                    <a:pt x="53" y="352"/>
                  </a:cubicBezTo>
                  <a:cubicBezTo>
                    <a:pt x="53" y="352"/>
                    <a:pt x="57" y="434"/>
                    <a:pt x="82" y="484"/>
                  </a:cubicBezTo>
                  <a:cubicBezTo>
                    <a:pt x="107" y="534"/>
                    <a:pt x="107" y="534"/>
                    <a:pt x="107" y="534"/>
                  </a:cubicBezTo>
                  <a:cubicBezTo>
                    <a:pt x="110" y="449"/>
                    <a:pt x="110" y="449"/>
                    <a:pt x="110" y="449"/>
                  </a:cubicBezTo>
                  <a:cubicBezTo>
                    <a:pt x="110" y="449"/>
                    <a:pt x="138" y="518"/>
                    <a:pt x="198" y="559"/>
                  </a:cubicBezTo>
                  <a:cubicBezTo>
                    <a:pt x="258" y="600"/>
                    <a:pt x="292" y="613"/>
                    <a:pt x="292" y="613"/>
                  </a:cubicBezTo>
                  <a:cubicBezTo>
                    <a:pt x="292" y="613"/>
                    <a:pt x="324" y="481"/>
                    <a:pt x="324" y="456"/>
                  </a:cubicBezTo>
                  <a:cubicBezTo>
                    <a:pt x="324" y="430"/>
                    <a:pt x="358" y="459"/>
                    <a:pt x="302" y="336"/>
                  </a:cubicBezTo>
                  <a:cubicBezTo>
                    <a:pt x="245" y="214"/>
                    <a:pt x="135" y="0"/>
                    <a:pt x="135" y="0"/>
                  </a:cubicBezTo>
                  <a:close/>
                </a:path>
              </a:pathLst>
            </a:custGeom>
            <a:solidFill>
              <a:srgbClr val="D491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4" name="ïśľïďè"/>
            <p:cNvSpPr/>
            <p:nvPr>
              <p:custDataLst>
                <p:tags r:id="rId63"/>
              </p:custDataLst>
            </p:nvPr>
          </p:nvSpPr>
          <p:spPr bwMode="auto">
            <a:xfrm>
              <a:off x="4856163" y="1965325"/>
              <a:ext cx="503238" cy="1028700"/>
            </a:xfrm>
            <a:custGeom>
              <a:avLst/>
              <a:gdLst>
                <a:gd name="T0" fmla="*/ 102 w 263"/>
                <a:gd name="T1" fmla="*/ 0 h 539"/>
                <a:gd name="T2" fmla="*/ 48 w 263"/>
                <a:gd name="T3" fmla="*/ 47 h 539"/>
                <a:gd name="T4" fmla="*/ 14 w 263"/>
                <a:gd name="T5" fmla="*/ 159 h 539"/>
                <a:gd name="T6" fmla="*/ 58 w 263"/>
                <a:gd name="T7" fmla="*/ 147 h 539"/>
                <a:gd name="T8" fmla="*/ 33 w 263"/>
                <a:gd name="T9" fmla="*/ 305 h 539"/>
                <a:gd name="T10" fmla="*/ 62 w 263"/>
                <a:gd name="T11" fmla="*/ 429 h 539"/>
                <a:gd name="T12" fmla="*/ 74 w 263"/>
                <a:gd name="T13" fmla="*/ 368 h 539"/>
                <a:gd name="T14" fmla="*/ 140 w 263"/>
                <a:gd name="T15" fmla="*/ 480 h 539"/>
                <a:gd name="T16" fmla="*/ 233 w 263"/>
                <a:gd name="T17" fmla="*/ 500 h 539"/>
                <a:gd name="T18" fmla="*/ 263 w 263"/>
                <a:gd name="T19" fmla="*/ 321 h 539"/>
                <a:gd name="T20" fmla="*/ 105 w 263"/>
                <a:gd name="T21" fmla="*/ 2 h 539"/>
                <a:gd name="T22" fmla="*/ 102 w 263"/>
                <a:gd name="T23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3" h="539">
                  <a:moveTo>
                    <a:pt x="102" y="0"/>
                  </a:moveTo>
                  <a:cubicBezTo>
                    <a:pt x="87" y="8"/>
                    <a:pt x="67" y="25"/>
                    <a:pt x="48" y="47"/>
                  </a:cubicBezTo>
                  <a:cubicBezTo>
                    <a:pt x="12" y="108"/>
                    <a:pt x="0" y="172"/>
                    <a:pt x="14" y="159"/>
                  </a:cubicBezTo>
                  <a:cubicBezTo>
                    <a:pt x="33" y="142"/>
                    <a:pt x="58" y="147"/>
                    <a:pt x="58" y="147"/>
                  </a:cubicBezTo>
                  <a:cubicBezTo>
                    <a:pt x="58" y="147"/>
                    <a:pt x="27" y="242"/>
                    <a:pt x="33" y="305"/>
                  </a:cubicBezTo>
                  <a:cubicBezTo>
                    <a:pt x="40" y="368"/>
                    <a:pt x="62" y="440"/>
                    <a:pt x="62" y="429"/>
                  </a:cubicBezTo>
                  <a:cubicBezTo>
                    <a:pt x="62" y="418"/>
                    <a:pt x="74" y="368"/>
                    <a:pt x="74" y="368"/>
                  </a:cubicBezTo>
                  <a:cubicBezTo>
                    <a:pt x="74" y="368"/>
                    <a:pt x="107" y="453"/>
                    <a:pt x="140" y="480"/>
                  </a:cubicBezTo>
                  <a:cubicBezTo>
                    <a:pt x="173" y="506"/>
                    <a:pt x="233" y="539"/>
                    <a:pt x="233" y="500"/>
                  </a:cubicBezTo>
                  <a:cubicBezTo>
                    <a:pt x="233" y="473"/>
                    <a:pt x="254" y="390"/>
                    <a:pt x="263" y="321"/>
                  </a:cubicBezTo>
                  <a:cubicBezTo>
                    <a:pt x="209" y="206"/>
                    <a:pt x="118" y="28"/>
                    <a:pt x="105" y="2"/>
                  </a:cubicBezTo>
                  <a:cubicBezTo>
                    <a:pt x="104" y="1"/>
                    <a:pt x="103" y="0"/>
                    <a:pt x="102" y="0"/>
                  </a:cubicBezTo>
                  <a:close/>
                </a:path>
              </a:pathLst>
            </a:custGeom>
            <a:solidFill>
              <a:srgbClr val="E8AC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5" name="iṣ1iḋe"/>
            <p:cNvSpPr/>
            <p:nvPr/>
          </p:nvSpPr>
          <p:spPr bwMode="auto">
            <a:xfrm>
              <a:off x="5651501" y="5319713"/>
              <a:ext cx="474663" cy="376238"/>
            </a:xfrm>
            <a:custGeom>
              <a:avLst/>
              <a:gdLst>
                <a:gd name="T0" fmla="*/ 119 w 248"/>
                <a:gd name="T1" fmla="*/ 46 h 197"/>
                <a:gd name="T2" fmla="*/ 40 w 248"/>
                <a:gd name="T3" fmla="*/ 162 h 197"/>
                <a:gd name="T4" fmla="*/ 218 w 248"/>
                <a:gd name="T5" fmla="*/ 74 h 197"/>
                <a:gd name="T6" fmla="*/ 119 w 248"/>
                <a:gd name="T7" fmla="*/ 4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8" h="197">
                  <a:moveTo>
                    <a:pt x="119" y="46"/>
                  </a:moveTo>
                  <a:cubicBezTo>
                    <a:pt x="86" y="55"/>
                    <a:pt x="0" y="128"/>
                    <a:pt x="40" y="162"/>
                  </a:cubicBezTo>
                  <a:cubicBezTo>
                    <a:pt x="81" y="197"/>
                    <a:pt x="188" y="134"/>
                    <a:pt x="218" y="74"/>
                  </a:cubicBezTo>
                  <a:cubicBezTo>
                    <a:pt x="248" y="15"/>
                    <a:pt x="213" y="0"/>
                    <a:pt x="119" y="46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6" name="íṥḷídê"/>
            <p:cNvSpPr/>
            <p:nvPr>
              <p:custDataLst>
                <p:tags r:id="rId64"/>
              </p:custDataLst>
            </p:nvPr>
          </p:nvSpPr>
          <p:spPr bwMode="auto">
            <a:xfrm>
              <a:off x="6532563" y="4983163"/>
              <a:ext cx="439738" cy="373063"/>
            </a:xfrm>
            <a:custGeom>
              <a:avLst/>
              <a:gdLst>
                <a:gd name="T0" fmla="*/ 84 w 230"/>
                <a:gd name="T1" fmla="*/ 4 h 195"/>
                <a:gd name="T2" fmla="*/ 55 w 230"/>
                <a:gd name="T3" fmla="*/ 81 h 195"/>
                <a:gd name="T4" fmla="*/ 212 w 230"/>
                <a:gd name="T5" fmla="*/ 173 h 195"/>
                <a:gd name="T6" fmla="*/ 84 w 230"/>
                <a:gd name="T7" fmla="*/ 4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195">
                  <a:moveTo>
                    <a:pt x="84" y="4"/>
                  </a:moveTo>
                  <a:cubicBezTo>
                    <a:pt x="62" y="0"/>
                    <a:pt x="0" y="5"/>
                    <a:pt x="55" y="81"/>
                  </a:cubicBezTo>
                  <a:cubicBezTo>
                    <a:pt x="110" y="156"/>
                    <a:pt x="195" y="195"/>
                    <a:pt x="212" y="173"/>
                  </a:cubicBezTo>
                  <a:cubicBezTo>
                    <a:pt x="230" y="151"/>
                    <a:pt x="205" y="59"/>
                    <a:pt x="84" y="4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7" name="îsliḍè"/>
            <p:cNvSpPr/>
            <p:nvPr>
              <p:custDataLst>
                <p:tags r:id="rId65"/>
              </p:custDataLst>
            </p:nvPr>
          </p:nvSpPr>
          <p:spPr bwMode="auto">
            <a:xfrm>
              <a:off x="5605463" y="4267200"/>
              <a:ext cx="1411288" cy="1163638"/>
            </a:xfrm>
            <a:custGeom>
              <a:avLst/>
              <a:gdLst>
                <a:gd name="T0" fmla="*/ 41 w 738"/>
                <a:gd name="T1" fmla="*/ 41 h 609"/>
                <a:gd name="T2" fmla="*/ 57 w 738"/>
                <a:gd name="T3" fmla="*/ 440 h 609"/>
                <a:gd name="T4" fmla="*/ 150 w 738"/>
                <a:gd name="T5" fmla="*/ 605 h 609"/>
                <a:gd name="T6" fmla="*/ 218 w 738"/>
                <a:gd name="T7" fmla="*/ 576 h 609"/>
                <a:gd name="T8" fmla="*/ 251 w 738"/>
                <a:gd name="T9" fmla="*/ 277 h 609"/>
                <a:gd name="T10" fmla="*/ 449 w 738"/>
                <a:gd name="T11" fmla="*/ 192 h 609"/>
                <a:gd name="T12" fmla="*/ 584 w 738"/>
                <a:gd name="T13" fmla="*/ 317 h 609"/>
                <a:gd name="T14" fmla="*/ 563 w 738"/>
                <a:gd name="T15" fmla="*/ 386 h 609"/>
                <a:gd name="T16" fmla="*/ 620 w 738"/>
                <a:gd name="T17" fmla="*/ 418 h 609"/>
                <a:gd name="T18" fmla="*/ 719 w 738"/>
                <a:gd name="T19" fmla="*/ 220 h 609"/>
                <a:gd name="T20" fmla="*/ 402 w 738"/>
                <a:gd name="T21" fmla="*/ 19 h 609"/>
                <a:gd name="T22" fmla="*/ 41 w 738"/>
                <a:gd name="T23" fmla="*/ 41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8" h="609">
                  <a:moveTo>
                    <a:pt x="41" y="41"/>
                  </a:moveTo>
                  <a:cubicBezTo>
                    <a:pt x="25" y="126"/>
                    <a:pt x="0" y="273"/>
                    <a:pt x="57" y="440"/>
                  </a:cubicBezTo>
                  <a:cubicBezTo>
                    <a:pt x="97" y="560"/>
                    <a:pt x="133" y="595"/>
                    <a:pt x="150" y="605"/>
                  </a:cubicBezTo>
                  <a:cubicBezTo>
                    <a:pt x="157" y="609"/>
                    <a:pt x="222" y="604"/>
                    <a:pt x="218" y="576"/>
                  </a:cubicBezTo>
                  <a:cubicBezTo>
                    <a:pt x="212" y="530"/>
                    <a:pt x="192" y="360"/>
                    <a:pt x="251" y="277"/>
                  </a:cubicBezTo>
                  <a:cubicBezTo>
                    <a:pt x="321" y="179"/>
                    <a:pt x="314" y="148"/>
                    <a:pt x="449" y="192"/>
                  </a:cubicBezTo>
                  <a:cubicBezTo>
                    <a:pt x="584" y="236"/>
                    <a:pt x="591" y="261"/>
                    <a:pt x="584" y="317"/>
                  </a:cubicBezTo>
                  <a:cubicBezTo>
                    <a:pt x="581" y="350"/>
                    <a:pt x="571" y="373"/>
                    <a:pt x="563" y="386"/>
                  </a:cubicBezTo>
                  <a:cubicBezTo>
                    <a:pt x="545" y="416"/>
                    <a:pt x="609" y="425"/>
                    <a:pt x="620" y="418"/>
                  </a:cubicBezTo>
                  <a:cubicBezTo>
                    <a:pt x="650" y="398"/>
                    <a:pt x="738" y="329"/>
                    <a:pt x="719" y="220"/>
                  </a:cubicBezTo>
                  <a:cubicBezTo>
                    <a:pt x="697" y="88"/>
                    <a:pt x="503" y="38"/>
                    <a:pt x="402" y="19"/>
                  </a:cubicBezTo>
                  <a:cubicBezTo>
                    <a:pt x="302" y="0"/>
                    <a:pt x="41" y="41"/>
                    <a:pt x="41" y="41"/>
                  </a:cubicBez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8" name="íŝḷîḋé"/>
            <p:cNvSpPr/>
            <p:nvPr>
              <p:custDataLst>
                <p:tags r:id="rId66"/>
              </p:custDataLst>
            </p:nvPr>
          </p:nvSpPr>
          <p:spPr bwMode="auto">
            <a:xfrm>
              <a:off x="5605463" y="4346575"/>
              <a:ext cx="301625" cy="1077913"/>
            </a:xfrm>
            <a:custGeom>
              <a:avLst/>
              <a:gdLst>
                <a:gd name="T0" fmla="*/ 41 w 158"/>
                <a:gd name="T1" fmla="*/ 0 h 565"/>
                <a:gd name="T2" fmla="*/ 57 w 158"/>
                <a:gd name="T3" fmla="*/ 399 h 565"/>
                <a:gd name="T4" fmla="*/ 150 w 158"/>
                <a:gd name="T5" fmla="*/ 564 h 565"/>
                <a:gd name="T6" fmla="*/ 158 w 158"/>
                <a:gd name="T7" fmla="*/ 565 h 565"/>
                <a:gd name="T8" fmla="*/ 136 w 158"/>
                <a:gd name="T9" fmla="*/ 527 h 565"/>
                <a:gd name="T10" fmla="*/ 67 w 158"/>
                <a:gd name="T11" fmla="*/ 30 h 565"/>
                <a:gd name="T12" fmla="*/ 42 w 158"/>
                <a:gd name="T13" fmla="*/ 0 h 565"/>
                <a:gd name="T14" fmla="*/ 41 w 158"/>
                <a:gd name="T1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565">
                  <a:moveTo>
                    <a:pt x="41" y="0"/>
                  </a:moveTo>
                  <a:cubicBezTo>
                    <a:pt x="25" y="85"/>
                    <a:pt x="0" y="232"/>
                    <a:pt x="57" y="399"/>
                  </a:cubicBezTo>
                  <a:cubicBezTo>
                    <a:pt x="97" y="519"/>
                    <a:pt x="133" y="554"/>
                    <a:pt x="150" y="564"/>
                  </a:cubicBezTo>
                  <a:cubicBezTo>
                    <a:pt x="151" y="565"/>
                    <a:pt x="154" y="565"/>
                    <a:pt x="158" y="565"/>
                  </a:cubicBezTo>
                  <a:cubicBezTo>
                    <a:pt x="136" y="527"/>
                    <a:pt x="136" y="527"/>
                    <a:pt x="136" y="527"/>
                  </a:cubicBezTo>
                  <a:cubicBezTo>
                    <a:pt x="20" y="319"/>
                    <a:pt x="61" y="109"/>
                    <a:pt x="67" y="30"/>
                  </a:cubicBezTo>
                  <a:cubicBezTo>
                    <a:pt x="67" y="30"/>
                    <a:pt x="56" y="15"/>
                    <a:pt x="42" y="0"/>
                  </a:cubicBezTo>
                  <a:cubicBezTo>
                    <a:pt x="41" y="0"/>
                    <a:pt x="41" y="0"/>
                    <a:pt x="41" y="0"/>
                  </a:cubicBezTo>
                  <a:close/>
                </a:path>
              </a:pathLst>
            </a:custGeom>
            <a:solidFill>
              <a:srgbClr val="B31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89" name="îṧ1íḑe"/>
            <p:cNvSpPr/>
            <p:nvPr>
              <p:custDataLst>
                <p:tags r:id="rId67"/>
              </p:custDataLst>
            </p:nvPr>
          </p:nvSpPr>
          <p:spPr bwMode="auto">
            <a:xfrm>
              <a:off x="5654676" y="4267200"/>
              <a:ext cx="860425" cy="347663"/>
            </a:xfrm>
            <a:custGeom>
              <a:avLst/>
              <a:gdLst>
                <a:gd name="T0" fmla="*/ 15 w 450"/>
                <a:gd name="T1" fmla="*/ 41 h 182"/>
                <a:gd name="T2" fmla="*/ 0 w 450"/>
                <a:gd name="T3" fmla="*/ 138 h 182"/>
                <a:gd name="T4" fmla="*/ 383 w 450"/>
                <a:gd name="T5" fmla="*/ 86 h 182"/>
                <a:gd name="T6" fmla="*/ 450 w 450"/>
                <a:gd name="T7" fmla="*/ 36 h 182"/>
                <a:gd name="T8" fmla="*/ 376 w 450"/>
                <a:gd name="T9" fmla="*/ 19 h 182"/>
                <a:gd name="T10" fmla="*/ 15 w 450"/>
                <a:gd name="T11" fmla="*/ 41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0" h="182">
                  <a:moveTo>
                    <a:pt x="15" y="41"/>
                  </a:moveTo>
                  <a:cubicBezTo>
                    <a:pt x="10" y="68"/>
                    <a:pt x="4" y="101"/>
                    <a:pt x="0" y="138"/>
                  </a:cubicBezTo>
                  <a:cubicBezTo>
                    <a:pt x="124" y="182"/>
                    <a:pt x="284" y="151"/>
                    <a:pt x="383" y="86"/>
                  </a:cubicBezTo>
                  <a:cubicBezTo>
                    <a:pt x="410" y="68"/>
                    <a:pt x="432" y="51"/>
                    <a:pt x="450" y="36"/>
                  </a:cubicBezTo>
                  <a:cubicBezTo>
                    <a:pt x="423" y="28"/>
                    <a:pt x="397" y="23"/>
                    <a:pt x="376" y="19"/>
                  </a:cubicBezTo>
                  <a:cubicBezTo>
                    <a:pt x="276" y="0"/>
                    <a:pt x="15" y="41"/>
                    <a:pt x="15" y="41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0" name="íṥ1íḋé"/>
            <p:cNvSpPr/>
            <p:nvPr>
              <p:custDataLst>
                <p:tags r:id="rId68"/>
              </p:custDataLst>
            </p:nvPr>
          </p:nvSpPr>
          <p:spPr bwMode="auto">
            <a:xfrm>
              <a:off x="6207126" y="4421188"/>
              <a:ext cx="949325" cy="642938"/>
            </a:xfrm>
            <a:custGeom>
              <a:avLst/>
              <a:gdLst>
                <a:gd name="T0" fmla="*/ 1 w 496"/>
                <a:gd name="T1" fmla="*/ 108 h 337"/>
                <a:gd name="T2" fmla="*/ 134 w 496"/>
                <a:gd name="T3" fmla="*/ 112 h 337"/>
                <a:gd name="T4" fmla="*/ 269 w 496"/>
                <a:gd name="T5" fmla="*/ 237 h 337"/>
                <a:gd name="T6" fmla="*/ 248 w 496"/>
                <a:gd name="T7" fmla="*/ 306 h 337"/>
                <a:gd name="T8" fmla="*/ 268 w 496"/>
                <a:gd name="T9" fmla="*/ 337 h 337"/>
                <a:gd name="T10" fmla="*/ 0 w 496"/>
                <a:gd name="T11" fmla="*/ 106 h 337"/>
                <a:gd name="T12" fmla="*/ 1 w 496"/>
                <a:gd name="T13" fmla="*/ 10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6" h="337">
                  <a:moveTo>
                    <a:pt x="1" y="108"/>
                  </a:moveTo>
                  <a:cubicBezTo>
                    <a:pt x="26" y="86"/>
                    <a:pt x="57" y="87"/>
                    <a:pt x="134" y="112"/>
                  </a:cubicBezTo>
                  <a:cubicBezTo>
                    <a:pt x="269" y="156"/>
                    <a:pt x="276" y="181"/>
                    <a:pt x="269" y="237"/>
                  </a:cubicBezTo>
                  <a:cubicBezTo>
                    <a:pt x="266" y="270"/>
                    <a:pt x="256" y="293"/>
                    <a:pt x="248" y="306"/>
                  </a:cubicBezTo>
                  <a:cubicBezTo>
                    <a:pt x="238" y="322"/>
                    <a:pt x="252" y="332"/>
                    <a:pt x="268" y="337"/>
                  </a:cubicBezTo>
                  <a:cubicBezTo>
                    <a:pt x="496" y="110"/>
                    <a:pt x="159" y="0"/>
                    <a:pt x="0" y="106"/>
                  </a:cubicBezTo>
                  <a:cubicBezTo>
                    <a:pt x="0" y="106"/>
                    <a:pt x="0" y="107"/>
                    <a:pt x="1" y="108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1" name="îşļiḓé"/>
            <p:cNvSpPr/>
            <p:nvPr>
              <p:custDataLst>
                <p:tags r:id="rId69"/>
              </p:custDataLst>
            </p:nvPr>
          </p:nvSpPr>
          <p:spPr bwMode="auto">
            <a:xfrm>
              <a:off x="6330951" y="4298950"/>
              <a:ext cx="290513" cy="727075"/>
            </a:xfrm>
            <a:custGeom>
              <a:avLst/>
              <a:gdLst>
                <a:gd name="T0" fmla="*/ 20 w 152"/>
                <a:gd name="T1" fmla="*/ 39 h 381"/>
                <a:gd name="T2" fmla="*/ 44 w 152"/>
                <a:gd name="T3" fmla="*/ 268 h 381"/>
                <a:gd name="T4" fmla="*/ 0 w 152"/>
                <a:gd name="T5" fmla="*/ 339 h 381"/>
                <a:gd name="T6" fmla="*/ 58 w 152"/>
                <a:gd name="T7" fmla="*/ 381 h 381"/>
                <a:gd name="T8" fmla="*/ 125 w 152"/>
                <a:gd name="T9" fmla="*/ 158 h 381"/>
                <a:gd name="T10" fmla="*/ 55 w 152"/>
                <a:gd name="T11" fmla="*/ 25 h 381"/>
                <a:gd name="T12" fmla="*/ 20 w 152"/>
                <a:gd name="T13" fmla="*/ 39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381">
                  <a:moveTo>
                    <a:pt x="20" y="39"/>
                  </a:moveTo>
                  <a:cubicBezTo>
                    <a:pt x="72" y="99"/>
                    <a:pt x="83" y="201"/>
                    <a:pt x="44" y="268"/>
                  </a:cubicBezTo>
                  <a:cubicBezTo>
                    <a:pt x="4" y="336"/>
                    <a:pt x="0" y="339"/>
                    <a:pt x="0" y="339"/>
                  </a:cubicBezTo>
                  <a:cubicBezTo>
                    <a:pt x="58" y="381"/>
                    <a:pt x="58" y="381"/>
                    <a:pt x="58" y="381"/>
                  </a:cubicBezTo>
                  <a:cubicBezTo>
                    <a:pt x="58" y="381"/>
                    <a:pt x="152" y="272"/>
                    <a:pt x="125" y="158"/>
                  </a:cubicBezTo>
                  <a:cubicBezTo>
                    <a:pt x="99" y="45"/>
                    <a:pt x="55" y="25"/>
                    <a:pt x="55" y="25"/>
                  </a:cubicBezTo>
                  <a:cubicBezTo>
                    <a:pt x="55" y="25"/>
                    <a:pt x="9" y="0"/>
                    <a:pt x="20" y="39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2" name="iŝḷïḍé"/>
            <p:cNvSpPr/>
            <p:nvPr>
              <p:custDataLst>
                <p:tags r:id="rId70"/>
              </p:custDataLst>
            </p:nvPr>
          </p:nvSpPr>
          <p:spPr bwMode="auto">
            <a:xfrm>
              <a:off x="5451476" y="2851150"/>
              <a:ext cx="760413" cy="693738"/>
            </a:xfrm>
            <a:custGeom>
              <a:avLst/>
              <a:gdLst>
                <a:gd name="T0" fmla="*/ 25 w 398"/>
                <a:gd name="T1" fmla="*/ 37 h 363"/>
                <a:gd name="T2" fmla="*/ 249 w 398"/>
                <a:gd name="T3" fmla="*/ 341 h 363"/>
                <a:gd name="T4" fmla="*/ 244 w 398"/>
                <a:gd name="T5" fmla="*/ 63 h 363"/>
                <a:gd name="T6" fmla="*/ 25 w 398"/>
                <a:gd name="T7" fmla="*/ 37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8" h="363">
                  <a:moveTo>
                    <a:pt x="25" y="37"/>
                  </a:moveTo>
                  <a:cubicBezTo>
                    <a:pt x="0" y="160"/>
                    <a:pt x="99" y="319"/>
                    <a:pt x="249" y="341"/>
                  </a:cubicBezTo>
                  <a:cubicBezTo>
                    <a:pt x="398" y="363"/>
                    <a:pt x="346" y="125"/>
                    <a:pt x="244" y="63"/>
                  </a:cubicBezTo>
                  <a:cubicBezTo>
                    <a:pt x="142" y="0"/>
                    <a:pt x="25" y="37"/>
                    <a:pt x="25" y="37"/>
                  </a:cubicBezTo>
                  <a:close/>
                </a:path>
              </a:pathLst>
            </a:custGeom>
            <a:solidFill>
              <a:srgbClr val="871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3" name="íṧḷïḑe"/>
            <p:cNvSpPr/>
            <p:nvPr>
              <p:custDataLst>
                <p:tags r:id="rId71"/>
              </p:custDataLst>
            </p:nvPr>
          </p:nvSpPr>
          <p:spPr bwMode="auto">
            <a:xfrm>
              <a:off x="6389688" y="4265613"/>
              <a:ext cx="660400" cy="260350"/>
            </a:xfrm>
            <a:custGeom>
              <a:avLst/>
              <a:gdLst>
                <a:gd name="T0" fmla="*/ 0 w 346"/>
                <a:gd name="T1" fmla="*/ 37 h 136"/>
                <a:gd name="T2" fmla="*/ 159 w 346"/>
                <a:gd name="T3" fmla="*/ 48 h 136"/>
                <a:gd name="T4" fmla="*/ 335 w 346"/>
                <a:gd name="T5" fmla="*/ 65 h 136"/>
                <a:gd name="T6" fmla="*/ 346 w 346"/>
                <a:gd name="T7" fmla="*/ 122 h 136"/>
                <a:gd name="T8" fmla="*/ 209 w 346"/>
                <a:gd name="T9" fmla="*/ 116 h 136"/>
                <a:gd name="T10" fmla="*/ 107 w 346"/>
                <a:gd name="T11" fmla="*/ 62 h 136"/>
                <a:gd name="T12" fmla="*/ 41 w 346"/>
                <a:gd name="T13" fmla="*/ 45 h 136"/>
                <a:gd name="T14" fmla="*/ 22 w 346"/>
                <a:gd name="T15" fmla="*/ 48 h 136"/>
                <a:gd name="T16" fmla="*/ 0 w 346"/>
                <a:gd name="T17" fmla="*/ 3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6" h="136">
                  <a:moveTo>
                    <a:pt x="0" y="37"/>
                  </a:moveTo>
                  <a:cubicBezTo>
                    <a:pt x="8" y="28"/>
                    <a:pt x="36" y="0"/>
                    <a:pt x="159" y="48"/>
                  </a:cubicBezTo>
                  <a:cubicBezTo>
                    <a:pt x="281" y="97"/>
                    <a:pt x="335" y="65"/>
                    <a:pt x="335" y="65"/>
                  </a:cubicBezTo>
                  <a:cubicBezTo>
                    <a:pt x="346" y="122"/>
                    <a:pt x="346" y="122"/>
                    <a:pt x="346" y="122"/>
                  </a:cubicBezTo>
                  <a:cubicBezTo>
                    <a:pt x="346" y="122"/>
                    <a:pt x="258" y="136"/>
                    <a:pt x="209" y="116"/>
                  </a:cubicBezTo>
                  <a:cubicBezTo>
                    <a:pt x="160" y="95"/>
                    <a:pt x="140" y="76"/>
                    <a:pt x="107" y="62"/>
                  </a:cubicBezTo>
                  <a:cubicBezTo>
                    <a:pt x="74" y="48"/>
                    <a:pt x="55" y="45"/>
                    <a:pt x="41" y="45"/>
                  </a:cubicBezTo>
                  <a:cubicBezTo>
                    <a:pt x="27" y="45"/>
                    <a:pt x="22" y="48"/>
                    <a:pt x="22" y="48"/>
                  </a:cubicBezTo>
                  <a:lnTo>
                    <a:pt x="0" y="37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4" name="îṥlíḑé"/>
            <p:cNvSpPr/>
            <p:nvPr>
              <p:custDataLst>
                <p:tags r:id="rId72"/>
              </p:custDataLst>
            </p:nvPr>
          </p:nvSpPr>
          <p:spPr bwMode="auto">
            <a:xfrm>
              <a:off x="6645276" y="2717800"/>
              <a:ext cx="328613" cy="488950"/>
            </a:xfrm>
            <a:custGeom>
              <a:avLst/>
              <a:gdLst>
                <a:gd name="T0" fmla="*/ 110 w 172"/>
                <a:gd name="T1" fmla="*/ 0 h 256"/>
                <a:gd name="T2" fmla="*/ 150 w 172"/>
                <a:gd name="T3" fmla="*/ 162 h 256"/>
                <a:gd name="T4" fmla="*/ 29 w 172"/>
                <a:gd name="T5" fmla="*/ 256 h 256"/>
                <a:gd name="T6" fmla="*/ 12 w 172"/>
                <a:gd name="T7" fmla="*/ 187 h 256"/>
                <a:gd name="T8" fmla="*/ 36 w 172"/>
                <a:gd name="T9" fmla="*/ 141 h 256"/>
                <a:gd name="T10" fmla="*/ 35 w 172"/>
                <a:gd name="T11" fmla="*/ 68 h 256"/>
                <a:gd name="T12" fmla="*/ 110 w 172"/>
                <a:gd name="T13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" h="256">
                  <a:moveTo>
                    <a:pt x="110" y="0"/>
                  </a:moveTo>
                  <a:cubicBezTo>
                    <a:pt x="130" y="35"/>
                    <a:pt x="172" y="93"/>
                    <a:pt x="150" y="162"/>
                  </a:cubicBezTo>
                  <a:cubicBezTo>
                    <a:pt x="128" y="231"/>
                    <a:pt x="29" y="256"/>
                    <a:pt x="29" y="256"/>
                  </a:cubicBezTo>
                  <a:cubicBezTo>
                    <a:pt x="29" y="256"/>
                    <a:pt x="0" y="207"/>
                    <a:pt x="12" y="187"/>
                  </a:cubicBezTo>
                  <a:cubicBezTo>
                    <a:pt x="15" y="182"/>
                    <a:pt x="34" y="169"/>
                    <a:pt x="36" y="141"/>
                  </a:cubicBezTo>
                  <a:cubicBezTo>
                    <a:pt x="37" y="118"/>
                    <a:pt x="20" y="81"/>
                    <a:pt x="35" y="68"/>
                  </a:cubicBezTo>
                  <a:cubicBezTo>
                    <a:pt x="66" y="39"/>
                    <a:pt x="110" y="0"/>
                    <a:pt x="110" y="0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5" name="ïsḻîdé"/>
            <p:cNvSpPr/>
            <p:nvPr>
              <p:custDataLst>
                <p:tags r:id="rId73"/>
              </p:custDataLst>
            </p:nvPr>
          </p:nvSpPr>
          <p:spPr bwMode="auto">
            <a:xfrm>
              <a:off x="5180013" y="2708275"/>
              <a:ext cx="1765300" cy="1825625"/>
            </a:xfrm>
            <a:custGeom>
              <a:avLst/>
              <a:gdLst>
                <a:gd name="T0" fmla="*/ 35 w 924"/>
                <a:gd name="T1" fmla="*/ 0 h 956"/>
                <a:gd name="T2" fmla="*/ 110 w 924"/>
                <a:gd name="T3" fmla="*/ 365 h 956"/>
                <a:gd name="T4" fmla="*/ 308 w 924"/>
                <a:gd name="T5" fmla="*/ 625 h 956"/>
                <a:gd name="T6" fmla="*/ 245 w 924"/>
                <a:gd name="T7" fmla="*/ 896 h 956"/>
                <a:gd name="T8" fmla="*/ 669 w 924"/>
                <a:gd name="T9" fmla="*/ 864 h 956"/>
                <a:gd name="T10" fmla="*/ 647 w 924"/>
                <a:gd name="T11" fmla="*/ 635 h 956"/>
                <a:gd name="T12" fmla="*/ 807 w 924"/>
                <a:gd name="T13" fmla="*/ 446 h 956"/>
                <a:gd name="T14" fmla="*/ 922 w 924"/>
                <a:gd name="T15" fmla="*/ 131 h 956"/>
                <a:gd name="T16" fmla="*/ 924 w 924"/>
                <a:gd name="T17" fmla="*/ 115 h 956"/>
                <a:gd name="T18" fmla="*/ 815 w 924"/>
                <a:gd name="T19" fmla="*/ 160 h 956"/>
                <a:gd name="T20" fmla="*/ 745 w 924"/>
                <a:gd name="T21" fmla="*/ 140 h 956"/>
                <a:gd name="T22" fmla="*/ 395 w 924"/>
                <a:gd name="T23" fmla="*/ 197 h 956"/>
                <a:gd name="T24" fmla="*/ 420 w 924"/>
                <a:gd name="T25" fmla="*/ 389 h 956"/>
                <a:gd name="T26" fmla="*/ 224 w 924"/>
                <a:gd name="T27" fmla="*/ 294 h 956"/>
                <a:gd name="T28" fmla="*/ 181 w 924"/>
                <a:gd name="T29" fmla="*/ 201 h 956"/>
                <a:gd name="T30" fmla="*/ 175 w 924"/>
                <a:gd name="T31" fmla="*/ 74 h 956"/>
                <a:gd name="T32" fmla="*/ 35 w 924"/>
                <a:gd name="T33" fmla="*/ 0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24" h="956">
                  <a:moveTo>
                    <a:pt x="35" y="0"/>
                  </a:moveTo>
                  <a:cubicBezTo>
                    <a:pt x="13" y="82"/>
                    <a:pt x="0" y="236"/>
                    <a:pt x="110" y="365"/>
                  </a:cubicBezTo>
                  <a:cubicBezTo>
                    <a:pt x="220" y="494"/>
                    <a:pt x="352" y="506"/>
                    <a:pt x="308" y="625"/>
                  </a:cubicBezTo>
                  <a:cubicBezTo>
                    <a:pt x="264" y="745"/>
                    <a:pt x="245" y="896"/>
                    <a:pt x="245" y="896"/>
                  </a:cubicBezTo>
                  <a:cubicBezTo>
                    <a:pt x="359" y="956"/>
                    <a:pt x="575" y="952"/>
                    <a:pt x="669" y="864"/>
                  </a:cubicBezTo>
                  <a:cubicBezTo>
                    <a:pt x="669" y="864"/>
                    <a:pt x="644" y="717"/>
                    <a:pt x="647" y="635"/>
                  </a:cubicBezTo>
                  <a:cubicBezTo>
                    <a:pt x="650" y="553"/>
                    <a:pt x="701" y="588"/>
                    <a:pt x="807" y="446"/>
                  </a:cubicBezTo>
                  <a:cubicBezTo>
                    <a:pt x="895" y="330"/>
                    <a:pt x="922" y="211"/>
                    <a:pt x="922" y="131"/>
                  </a:cubicBezTo>
                  <a:cubicBezTo>
                    <a:pt x="922" y="121"/>
                    <a:pt x="924" y="115"/>
                    <a:pt x="924" y="115"/>
                  </a:cubicBezTo>
                  <a:cubicBezTo>
                    <a:pt x="880" y="150"/>
                    <a:pt x="836" y="161"/>
                    <a:pt x="815" y="160"/>
                  </a:cubicBezTo>
                  <a:cubicBezTo>
                    <a:pt x="793" y="159"/>
                    <a:pt x="792" y="164"/>
                    <a:pt x="745" y="140"/>
                  </a:cubicBezTo>
                  <a:cubicBezTo>
                    <a:pt x="622" y="151"/>
                    <a:pt x="519" y="186"/>
                    <a:pt x="395" y="197"/>
                  </a:cubicBezTo>
                  <a:cubicBezTo>
                    <a:pt x="375" y="238"/>
                    <a:pt x="440" y="348"/>
                    <a:pt x="420" y="389"/>
                  </a:cubicBezTo>
                  <a:cubicBezTo>
                    <a:pt x="392" y="444"/>
                    <a:pt x="241" y="318"/>
                    <a:pt x="224" y="294"/>
                  </a:cubicBezTo>
                  <a:cubicBezTo>
                    <a:pt x="213" y="279"/>
                    <a:pt x="186" y="235"/>
                    <a:pt x="181" y="201"/>
                  </a:cubicBezTo>
                  <a:cubicBezTo>
                    <a:pt x="170" y="139"/>
                    <a:pt x="184" y="79"/>
                    <a:pt x="175" y="74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6" name="îṡḻîḋè"/>
            <p:cNvSpPr/>
            <p:nvPr>
              <p:custDataLst>
                <p:tags r:id="rId74"/>
              </p:custDataLst>
            </p:nvPr>
          </p:nvSpPr>
          <p:spPr bwMode="auto">
            <a:xfrm>
              <a:off x="5213351" y="2900363"/>
              <a:ext cx="652463" cy="1550988"/>
            </a:xfrm>
            <a:custGeom>
              <a:avLst/>
              <a:gdLst>
                <a:gd name="T0" fmla="*/ 2 w 341"/>
                <a:gd name="T1" fmla="*/ 0 h 812"/>
                <a:gd name="T2" fmla="*/ 92 w 341"/>
                <a:gd name="T3" fmla="*/ 264 h 812"/>
                <a:gd name="T4" fmla="*/ 290 w 341"/>
                <a:gd name="T5" fmla="*/ 524 h 812"/>
                <a:gd name="T6" fmla="*/ 227 w 341"/>
                <a:gd name="T7" fmla="*/ 795 h 812"/>
                <a:gd name="T8" fmla="*/ 268 w 341"/>
                <a:gd name="T9" fmla="*/ 812 h 812"/>
                <a:gd name="T10" fmla="*/ 300 w 341"/>
                <a:gd name="T11" fmla="*/ 583 h 812"/>
                <a:gd name="T12" fmla="*/ 250 w 341"/>
                <a:gd name="T13" fmla="*/ 379 h 812"/>
                <a:gd name="T14" fmla="*/ 40 w 341"/>
                <a:gd name="T15" fmla="*/ 15 h 812"/>
                <a:gd name="T16" fmla="*/ 2 w 341"/>
                <a:gd name="T17" fmla="*/ 0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1" h="812">
                  <a:moveTo>
                    <a:pt x="2" y="0"/>
                  </a:moveTo>
                  <a:cubicBezTo>
                    <a:pt x="0" y="79"/>
                    <a:pt x="18" y="177"/>
                    <a:pt x="92" y="264"/>
                  </a:cubicBezTo>
                  <a:cubicBezTo>
                    <a:pt x="202" y="393"/>
                    <a:pt x="334" y="405"/>
                    <a:pt x="290" y="524"/>
                  </a:cubicBezTo>
                  <a:cubicBezTo>
                    <a:pt x="246" y="644"/>
                    <a:pt x="227" y="795"/>
                    <a:pt x="227" y="795"/>
                  </a:cubicBezTo>
                  <a:cubicBezTo>
                    <a:pt x="240" y="801"/>
                    <a:pt x="253" y="807"/>
                    <a:pt x="268" y="812"/>
                  </a:cubicBezTo>
                  <a:cubicBezTo>
                    <a:pt x="271" y="753"/>
                    <a:pt x="280" y="664"/>
                    <a:pt x="300" y="583"/>
                  </a:cubicBezTo>
                  <a:cubicBezTo>
                    <a:pt x="335" y="448"/>
                    <a:pt x="341" y="461"/>
                    <a:pt x="250" y="379"/>
                  </a:cubicBezTo>
                  <a:cubicBezTo>
                    <a:pt x="159" y="297"/>
                    <a:pt x="46" y="194"/>
                    <a:pt x="40" y="15"/>
                  </a:cubicBezTo>
                  <a:cubicBezTo>
                    <a:pt x="40" y="15"/>
                    <a:pt x="25" y="7"/>
                    <a:pt x="2" y="0"/>
                  </a:cubicBezTo>
                  <a:close/>
                </a:path>
              </a:pathLst>
            </a:custGeom>
            <a:solidFill>
              <a:srgbClr val="E021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7" name="ï$1iḑé"/>
            <p:cNvSpPr/>
            <p:nvPr>
              <p:custDataLst>
                <p:tags r:id="rId75"/>
              </p:custDataLst>
            </p:nvPr>
          </p:nvSpPr>
          <p:spPr bwMode="auto">
            <a:xfrm>
              <a:off x="6500813" y="2784475"/>
              <a:ext cx="238125" cy="571500"/>
            </a:xfrm>
            <a:custGeom>
              <a:avLst/>
              <a:gdLst>
                <a:gd name="T0" fmla="*/ 75 w 125"/>
                <a:gd name="T1" fmla="*/ 0 h 299"/>
                <a:gd name="T2" fmla="*/ 62 w 125"/>
                <a:gd name="T3" fmla="*/ 223 h 299"/>
                <a:gd name="T4" fmla="*/ 11 w 125"/>
                <a:gd name="T5" fmla="*/ 264 h 299"/>
                <a:gd name="T6" fmla="*/ 4 w 125"/>
                <a:gd name="T7" fmla="*/ 18 h 299"/>
                <a:gd name="T8" fmla="*/ 75 w 125"/>
                <a:gd name="T9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299">
                  <a:moveTo>
                    <a:pt x="75" y="0"/>
                  </a:moveTo>
                  <a:cubicBezTo>
                    <a:pt x="125" y="55"/>
                    <a:pt x="114" y="173"/>
                    <a:pt x="62" y="223"/>
                  </a:cubicBezTo>
                  <a:cubicBezTo>
                    <a:pt x="11" y="274"/>
                    <a:pt x="11" y="299"/>
                    <a:pt x="11" y="264"/>
                  </a:cubicBezTo>
                  <a:cubicBezTo>
                    <a:pt x="11" y="230"/>
                    <a:pt x="0" y="32"/>
                    <a:pt x="4" y="18"/>
                  </a:cubicBezTo>
                  <a:cubicBezTo>
                    <a:pt x="9" y="3"/>
                    <a:pt x="75" y="0"/>
                    <a:pt x="75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8" name="ïŝlîďê"/>
            <p:cNvSpPr/>
            <p:nvPr>
              <p:custDataLst>
                <p:tags r:id="rId76"/>
              </p:custDataLst>
            </p:nvPr>
          </p:nvSpPr>
          <p:spPr bwMode="auto">
            <a:xfrm>
              <a:off x="6003926" y="3519488"/>
              <a:ext cx="396875" cy="195263"/>
            </a:xfrm>
            <a:custGeom>
              <a:avLst/>
              <a:gdLst>
                <a:gd name="T0" fmla="*/ 14 w 208"/>
                <a:gd name="T1" fmla="*/ 0 h 102"/>
                <a:gd name="T2" fmla="*/ 59 w 208"/>
                <a:gd name="T3" fmla="*/ 67 h 102"/>
                <a:gd name="T4" fmla="*/ 122 w 208"/>
                <a:gd name="T5" fmla="*/ 80 h 102"/>
                <a:gd name="T6" fmla="*/ 195 w 208"/>
                <a:gd name="T7" fmla="*/ 4 h 102"/>
                <a:gd name="T8" fmla="*/ 208 w 208"/>
                <a:gd name="T9" fmla="*/ 10 h 102"/>
                <a:gd name="T10" fmla="*/ 127 w 208"/>
                <a:gd name="T11" fmla="*/ 94 h 102"/>
                <a:gd name="T12" fmla="*/ 51 w 208"/>
                <a:gd name="T13" fmla="*/ 79 h 102"/>
                <a:gd name="T14" fmla="*/ 0 w 208"/>
                <a:gd name="T15" fmla="*/ 5 h 102"/>
                <a:gd name="T16" fmla="*/ 14 w 208"/>
                <a:gd name="T1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02">
                  <a:moveTo>
                    <a:pt x="14" y="0"/>
                  </a:moveTo>
                  <a:cubicBezTo>
                    <a:pt x="22" y="28"/>
                    <a:pt x="39" y="52"/>
                    <a:pt x="59" y="67"/>
                  </a:cubicBezTo>
                  <a:cubicBezTo>
                    <a:pt x="78" y="81"/>
                    <a:pt x="101" y="86"/>
                    <a:pt x="122" y="80"/>
                  </a:cubicBezTo>
                  <a:cubicBezTo>
                    <a:pt x="168" y="67"/>
                    <a:pt x="195" y="4"/>
                    <a:pt x="195" y="4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10"/>
                    <a:pt x="179" y="79"/>
                    <a:pt x="127" y="94"/>
                  </a:cubicBezTo>
                  <a:cubicBezTo>
                    <a:pt x="100" y="102"/>
                    <a:pt x="73" y="95"/>
                    <a:pt x="51" y="79"/>
                  </a:cubicBezTo>
                  <a:cubicBezTo>
                    <a:pt x="28" y="62"/>
                    <a:pt x="9" y="36"/>
                    <a:pt x="0" y="5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99" name="íṡḻïḑé"/>
            <p:cNvSpPr/>
            <p:nvPr>
              <p:custDataLst>
                <p:tags r:id="rId77"/>
              </p:custDataLst>
            </p:nvPr>
          </p:nvSpPr>
          <p:spPr bwMode="auto">
            <a:xfrm>
              <a:off x="5157788" y="2754313"/>
              <a:ext cx="427038" cy="347663"/>
            </a:xfrm>
            <a:custGeom>
              <a:avLst/>
              <a:gdLst>
                <a:gd name="T0" fmla="*/ 23 w 223"/>
                <a:gd name="T1" fmla="*/ 0 h 182"/>
                <a:gd name="T2" fmla="*/ 28 w 223"/>
                <a:gd name="T3" fmla="*/ 141 h 182"/>
                <a:gd name="T4" fmla="*/ 184 w 223"/>
                <a:gd name="T5" fmla="*/ 171 h 182"/>
                <a:gd name="T6" fmla="*/ 199 w 223"/>
                <a:gd name="T7" fmla="*/ 154 h 182"/>
                <a:gd name="T8" fmla="*/ 223 w 223"/>
                <a:gd name="T9" fmla="*/ 46 h 182"/>
                <a:gd name="T10" fmla="*/ 23 w 223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182">
                  <a:moveTo>
                    <a:pt x="23" y="0"/>
                  </a:moveTo>
                  <a:cubicBezTo>
                    <a:pt x="0" y="57"/>
                    <a:pt x="28" y="141"/>
                    <a:pt x="28" y="141"/>
                  </a:cubicBezTo>
                  <a:cubicBezTo>
                    <a:pt x="28" y="141"/>
                    <a:pt x="119" y="182"/>
                    <a:pt x="184" y="171"/>
                  </a:cubicBezTo>
                  <a:cubicBezTo>
                    <a:pt x="194" y="169"/>
                    <a:pt x="198" y="163"/>
                    <a:pt x="199" y="154"/>
                  </a:cubicBezTo>
                  <a:cubicBezTo>
                    <a:pt x="201" y="73"/>
                    <a:pt x="207" y="42"/>
                    <a:pt x="223" y="46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0" name="íśľiḋé"/>
            <p:cNvSpPr/>
            <p:nvPr>
              <p:custDataLst>
                <p:tags r:id="rId78"/>
              </p:custDataLst>
            </p:nvPr>
          </p:nvSpPr>
          <p:spPr bwMode="auto">
            <a:xfrm>
              <a:off x="6119813" y="3684588"/>
              <a:ext cx="131763" cy="492125"/>
            </a:xfrm>
            <a:custGeom>
              <a:avLst/>
              <a:gdLst>
                <a:gd name="T0" fmla="*/ 36 w 69"/>
                <a:gd name="T1" fmla="*/ 5 h 258"/>
                <a:gd name="T2" fmla="*/ 42 w 69"/>
                <a:gd name="T3" fmla="*/ 0 h 258"/>
                <a:gd name="T4" fmla="*/ 47 w 69"/>
                <a:gd name="T5" fmla="*/ 6 h 258"/>
                <a:gd name="T6" fmla="*/ 45 w 69"/>
                <a:gd name="T7" fmla="*/ 33 h 258"/>
                <a:gd name="T8" fmla="*/ 64 w 69"/>
                <a:gd name="T9" fmla="*/ 33 h 258"/>
                <a:gd name="T10" fmla="*/ 69 w 69"/>
                <a:gd name="T11" fmla="*/ 38 h 258"/>
                <a:gd name="T12" fmla="*/ 64 w 69"/>
                <a:gd name="T13" fmla="*/ 44 h 258"/>
                <a:gd name="T14" fmla="*/ 44 w 69"/>
                <a:gd name="T15" fmla="*/ 44 h 258"/>
                <a:gd name="T16" fmla="*/ 40 w 69"/>
                <a:gd name="T17" fmla="*/ 89 h 258"/>
                <a:gd name="T18" fmla="*/ 61 w 69"/>
                <a:gd name="T19" fmla="*/ 89 h 258"/>
                <a:gd name="T20" fmla="*/ 66 w 69"/>
                <a:gd name="T21" fmla="*/ 94 h 258"/>
                <a:gd name="T22" fmla="*/ 61 w 69"/>
                <a:gd name="T23" fmla="*/ 99 h 258"/>
                <a:gd name="T24" fmla="*/ 39 w 69"/>
                <a:gd name="T25" fmla="*/ 99 h 258"/>
                <a:gd name="T26" fmla="*/ 35 w 69"/>
                <a:gd name="T27" fmla="*/ 145 h 258"/>
                <a:gd name="T28" fmla="*/ 59 w 69"/>
                <a:gd name="T29" fmla="*/ 145 h 258"/>
                <a:gd name="T30" fmla="*/ 64 w 69"/>
                <a:gd name="T31" fmla="*/ 150 h 258"/>
                <a:gd name="T32" fmla="*/ 59 w 69"/>
                <a:gd name="T33" fmla="*/ 155 h 258"/>
                <a:gd name="T34" fmla="*/ 34 w 69"/>
                <a:gd name="T35" fmla="*/ 155 h 258"/>
                <a:gd name="T36" fmla="*/ 30 w 69"/>
                <a:gd name="T37" fmla="*/ 201 h 258"/>
                <a:gd name="T38" fmla="*/ 57 w 69"/>
                <a:gd name="T39" fmla="*/ 201 h 258"/>
                <a:gd name="T40" fmla="*/ 62 w 69"/>
                <a:gd name="T41" fmla="*/ 206 h 258"/>
                <a:gd name="T42" fmla="*/ 57 w 69"/>
                <a:gd name="T43" fmla="*/ 211 h 258"/>
                <a:gd name="T44" fmla="*/ 29 w 69"/>
                <a:gd name="T45" fmla="*/ 211 h 258"/>
                <a:gd name="T46" fmla="*/ 25 w 69"/>
                <a:gd name="T47" fmla="*/ 253 h 258"/>
                <a:gd name="T48" fmla="*/ 19 w 69"/>
                <a:gd name="T49" fmla="*/ 257 h 258"/>
                <a:gd name="T50" fmla="*/ 15 w 69"/>
                <a:gd name="T51" fmla="*/ 252 h 258"/>
                <a:gd name="T52" fmla="*/ 18 w 69"/>
                <a:gd name="T53" fmla="*/ 211 h 258"/>
                <a:gd name="T54" fmla="*/ 5 w 69"/>
                <a:gd name="T55" fmla="*/ 211 h 258"/>
                <a:gd name="T56" fmla="*/ 0 w 69"/>
                <a:gd name="T57" fmla="*/ 206 h 258"/>
                <a:gd name="T58" fmla="*/ 5 w 69"/>
                <a:gd name="T59" fmla="*/ 201 h 258"/>
                <a:gd name="T60" fmla="*/ 20 w 69"/>
                <a:gd name="T61" fmla="*/ 201 h 258"/>
                <a:gd name="T62" fmla="*/ 24 w 69"/>
                <a:gd name="T63" fmla="*/ 155 h 258"/>
                <a:gd name="T64" fmla="*/ 7 w 69"/>
                <a:gd name="T65" fmla="*/ 155 h 258"/>
                <a:gd name="T66" fmla="*/ 2 w 69"/>
                <a:gd name="T67" fmla="*/ 150 h 258"/>
                <a:gd name="T68" fmla="*/ 7 w 69"/>
                <a:gd name="T69" fmla="*/ 145 h 258"/>
                <a:gd name="T70" fmla="*/ 25 w 69"/>
                <a:gd name="T71" fmla="*/ 145 h 258"/>
                <a:gd name="T72" fmla="*/ 29 w 69"/>
                <a:gd name="T73" fmla="*/ 99 h 258"/>
                <a:gd name="T74" fmla="*/ 9 w 69"/>
                <a:gd name="T75" fmla="*/ 99 h 258"/>
                <a:gd name="T76" fmla="*/ 4 w 69"/>
                <a:gd name="T77" fmla="*/ 94 h 258"/>
                <a:gd name="T78" fmla="*/ 9 w 69"/>
                <a:gd name="T79" fmla="*/ 89 h 258"/>
                <a:gd name="T80" fmla="*/ 30 w 69"/>
                <a:gd name="T81" fmla="*/ 89 h 258"/>
                <a:gd name="T82" fmla="*/ 34 w 69"/>
                <a:gd name="T83" fmla="*/ 44 h 258"/>
                <a:gd name="T84" fmla="*/ 12 w 69"/>
                <a:gd name="T85" fmla="*/ 44 h 258"/>
                <a:gd name="T86" fmla="*/ 7 w 69"/>
                <a:gd name="T87" fmla="*/ 38 h 258"/>
                <a:gd name="T88" fmla="*/ 12 w 69"/>
                <a:gd name="T89" fmla="*/ 33 h 258"/>
                <a:gd name="T90" fmla="*/ 34 w 69"/>
                <a:gd name="T91" fmla="*/ 33 h 258"/>
                <a:gd name="T92" fmla="*/ 36 w 69"/>
                <a:gd name="T93" fmla="*/ 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9" h="258">
                  <a:moveTo>
                    <a:pt x="36" y="5"/>
                  </a:moveTo>
                  <a:cubicBezTo>
                    <a:pt x="37" y="2"/>
                    <a:pt x="39" y="0"/>
                    <a:pt x="42" y="0"/>
                  </a:cubicBezTo>
                  <a:cubicBezTo>
                    <a:pt x="45" y="0"/>
                    <a:pt x="47" y="3"/>
                    <a:pt x="47" y="6"/>
                  </a:cubicBezTo>
                  <a:cubicBezTo>
                    <a:pt x="46" y="14"/>
                    <a:pt x="46" y="23"/>
                    <a:pt x="45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7" y="33"/>
                    <a:pt x="69" y="36"/>
                    <a:pt x="69" y="38"/>
                  </a:cubicBezTo>
                  <a:cubicBezTo>
                    <a:pt x="69" y="41"/>
                    <a:pt x="67" y="44"/>
                    <a:pt x="64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3" y="58"/>
                    <a:pt x="42" y="73"/>
                    <a:pt x="40" y="89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4" y="89"/>
                    <a:pt x="66" y="91"/>
                    <a:pt x="66" y="94"/>
                  </a:cubicBezTo>
                  <a:cubicBezTo>
                    <a:pt x="66" y="97"/>
                    <a:pt x="64" y="99"/>
                    <a:pt x="61" y="99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38" y="115"/>
                    <a:pt x="37" y="130"/>
                    <a:pt x="35" y="145"/>
                  </a:cubicBezTo>
                  <a:cubicBezTo>
                    <a:pt x="59" y="145"/>
                    <a:pt x="59" y="145"/>
                    <a:pt x="59" y="145"/>
                  </a:cubicBezTo>
                  <a:cubicBezTo>
                    <a:pt x="62" y="145"/>
                    <a:pt x="64" y="147"/>
                    <a:pt x="64" y="150"/>
                  </a:cubicBezTo>
                  <a:cubicBezTo>
                    <a:pt x="64" y="153"/>
                    <a:pt x="62" y="155"/>
                    <a:pt x="59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71"/>
                    <a:pt x="31" y="187"/>
                    <a:pt x="30" y="201"/>
                  </a:cubicBezTo>
                  <a:cubicBezTo>
                    <a:pt x="57" y="201"/>
                    <a:pt x="57" y="201"/>
                    <a:pt x="57" y="201"/>
                  </a:cubicBezTo>
                  <a:cubicBezTo>
                    <a:pt x="59" y="201"/>
                    <a:pt x="62" y="203"/>
                    <a:pt x="62" y="206"/>
                  </a:cubicBezTo>
                  <a:cubicBezTo>
                    <a:pt x="62" y="209"/>
                    <a:pt x="59" y="211"/>
                    <a:pt x="57" y="211"/>
                  </a:cubicBezTo>
                  <a:cubicBezTo>
                    <a:pt x="29" y="211"/>
                    <a:pt x="29" y="211"/>
                    <a:pt x="29" y="211"/>
                  </a:cubicBezTo>
                  <a:cubicBezTo>
                    <a:pt x="26" y="236"/>
                    <a:pt x="25" y="252"/>
                    <a:pt x="25" y="253"/>
                  </a:cubicBezTo>
                  <a:cubicBezTo>
                    <a:pt x="25" y="255"/>
                    <a:pt x="22" y="258"/>
                    <a:pt x="19" y="257"/>
                  </a:cubicBezTo>
                  <a:cubicBezTo>
                    <a:pt x="16" y="257"/>
                    <a:pt x="14" y="254"/>
                    <a:pt x="15" y="252"/>
                  </a:cubicBezTo>
                  <a:cubicBezTo>
                    <a:pt x="15" y="251"/>
                    <a:pt x="16" y="235"/>
                    <a:pt x="18" y="211"/>
                  </a:cubicBezTo>
                  <a:cubicBezTo>
                    <a:pt x="5" y="211"/>
                    <a:pt x="5" y="211"/>
                    <a:pt x="5" y="211"/>
                  </a:cubicBezTo>
                  <a:cubicBezTo>
                    <a:pt x="2" y="211"/>
                    <a:pt x="0" y="209"/>
                    <a:pt x="0" y="206"/>
                  </a:cubicBezTo>
                  <a:cubicBezTo>
                    <a:pt x="0" y="203"/>
                    <a:pt x="2" y="201"/>
                    <a:pt x="5" y="201"/>
                  </a:cubicBezTo>
                  <a:cubicBezTo>
                    <a:pt x="20" y="201"/>
                    <a:pt x="20" y="201"/>
                    <a:pt x="20" y="201"/>
                  </a:cubicBezTo>
                  <a:cubicBezTo>
                    <a:pt x="21" y="187"/>
                    <a:pt x="22" y="172"/>
                    <a:pt x="24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4" y="155"/>
                    <a:pt x="2" y="153"/>
                    <a:pt x="2" y="150"/>
                  </a:cubicBezTo>
                  <a:cubicBezTo>
                    <a:pt x="2" y="147"/>
                    <a:pt x="4" y="145"/>
                    <a:pt x="7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26" y="130"/>
                    <a:pt x="28" y="115"/>
                    <a:pt x="29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7" y="99"/>
                    <a:pt x="4" y="97"/>
                    <a:pt x="4" y="94"/>
                  </a:cubicBezTo>
                  <a:cubicBezTo>
                    <a:pt x="4" y="91"/>
                    <a:pt x="7" y="89"/>
                    <a:pt x="9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73"/>
                    <a:pt x="33" y="58"/>
                    <a:pt x="34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9" y="44"/>
                    <a:pt x="7" y="41"/>
                    <a:pt x="7" y="38"/>
                  </a:cubicBezTo>
                  <a:cubicBezTo>
                    <a:pt x="7" y="36"/>
                    <a:pt x="9" y="33"/>
                    <a:pt x="12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5" y="23"/>
                    <a:pt x="36" y="13"/>
                    <a:pt x="36" y="5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1" name="îṩļiḋe"/>
            <p:cNvSpPr/>
            <p:nvPr>
              <p:custDataLst>
                <p:tags r:id="rId79"/>
              </p:custDataLst>
            </p:nvPr>
          </p:nvSpPr>
          <p:spPr bwMode="auto">
            <a:xfrm>
              <a:off x="6015038" y="3535363"/>
              <a:ext cx="369888" cy="146050"/>
            </a:xfrm>
            <a:custGeom>
              <a:avLst/>
              <a:gdLst>
                <a:gd name="T0" fmla="*/ 0 w 194"/>
                <a:gd name="T1" fmla="*/ 0 h 77"/>
                <a:gd name="T2" fmla="*/ 148 w 194"/>
                <a:gd name="T3" fmla="*/ 46 h 77"/>
                <a:gd name="T4" fmla="*/ 194 w 194"/>
                <a:gd name="T5" fmla="*/ 5 h 77"/>
                <a:gd name="T6" fmla="*/ 0 w 194"/>
                <a:gd name="T7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77">
                  <a:moveTo>
                    <a:pt x="0" y="0"/>
                  </a:moveTo>
                  <a:cubicBezTo>
                    <a:pt x="62" y="61"/>
                    <a:pt x="106" y="77"/>
                    <a:pt x="148" y="46"/>
                  </a:cubicBezTo>
                  <a:cubicBezTo>
                    <a:pt x="191" y="14"/>
                    <a:pt x="194" y="5"/>
                    <a:pt x="194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2" name="îşļídè"/>
            <p:cNvSpPr/>
            <p:nvPr>
              <p:custDataLst>
                <p:tags r:id="rId80"/>
              </p:custDataLst>
            </p:nvPr>
          </p:nvSpPr>
          <p:spPr bwMode="auto">
            <a:xfrm>
              <a:off x="5670551" y="2782888"/>
              <a:ext cx="960438" cy="830263"/>
            </a:xfrm>
            <a:custGeom>
              <a:avLst/>
              <a:gdLst>
                <a:gd name="T0" fmla="*/ 51 w 502"/>
                <a:gd name="T1" fmla="*/ 244 h 435"/>
                <a:gd name="T2" fmla="*/ 33 w 502"/>
                <a:gd name="T3" fmla="*/ 242 h 435"/>
                <a:gd name="T4" fmla="*/ 98 w 502"/>
                <a:gd name="T5" fmla="*/ 320 h 435"/>
                <a:gd name="T6" fmla="*/ 113 w 502"/>
                <a:gd name="T7" fmla="*/ 331 h 435"/>
                <a:gd name="T8" fmla="*/ 335 w 502"/>
                <a:gd name="T9" fmla="*/ 422 h 435"/>
                <a:gd name="T10" fmla="*/ 474 w 502"/>
                <a:gd name="T11" fmla="*/ 319 h 435"/>
                <a:gd name="T12" fmla="*/ 488 w 502"/>
                <a:gd name="T13" fmla="*/ 194 h 435"/>
                <a:gd name="T14" fmla="*/ 466 w 502"/>
                <a:gd name="T15" fmla="*/ 44 h 435"/>
                <a:gd name="T16" fmla="*/ 182 w 502"/>
                <a:gd name="T17" fmla="*/ 28 h 435"/>
                <a:gd name="T18" fmla="*/ 84 w 502"/>
                <a:gd name="T19" fmla="*/ 129 h 435"/>
                <a:gd name="T20" fmla="*/ 74 w 502"/>
                <a:gd name="T21" fmla="*/ 231 h 435"/>
                <a:gd name="T22" fmla="*/ 51 w 502"/>
                <a:gd name="T23" fmla="*/ 24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2" h="435">
                  <a:moveTo>
                    <a:pt x="51" y="244"/>
                  </a:moveTo>
                  <a:cubicBezTo>
                    <a:pt x="47" y="242"/>
                    <a:pt x="40" y="241"/>
                    <a:pt x="33" y="242"/>
                  </a:cubicBezTo>
                  <a:cubicBezTo>
                    <a:pt x="0" y="247"/>
                    <a:pt x="6" y="336"/>
                    <a:pt x="98" y="320"/>
                  </a:cubicBezTo>
                  <a:cubicBezTo>
                    <a:pt x="106" y="319"/>
                    <a:pt x="108" y="323"/>
                    <a:pt x="113" y="331"/>
                  </a:cubicBezTo>
                  <a:cubicBezTo>
                    <a:pt x="153" y="401"/>
                    <a:pt x="253" y="435"/>
                    <a:pt x="335" y="422"/>
                  </a:cubicBezTo>
                  <a:cubicBezTo>
                    <a:pt x="396" y="412"/>
                    <a:pt x="442" y="375"/>
                    <a:pt x="474" y="319"/>
                  </a:cubicBezTo>
                  <a:cubicBezTo>
                    <a:pt x="497" y="280"/>
                    <a:pt x="487" y="235"/>
                    <a:pt x="488" y="194"/>
                  </a:cubicBezTo>
                  <a:cubicBezTo>
                    <a:pt x="490" y="129"/>
                    <a:pt x="502" y="71"/>
                    <a:pt x="466" y="44"/>
                  </a:cubicBezTo>
                  <a:cubicBezTo>
                    <a:pt x="406" y="0"/>
                    <a:pt x="248" y="9"/>
                    <a:pt x="182" y="28"/>
                  </a:cubicBezTo>
                  <a:cubicBezTo>
                    <a:pt x="116" y="47"/>
                    <a:pt x="93" y="85"/>
                    <a:pt x="84" y="129"/>
                  </a:cubicBezTo>
                  <a:cubicBezTo>
                    <a:pt x="74" y="174"/>
                    <a:pt x="73" y="220"/>
                    <a:pt x="74" y="231"/>
                  </a:cubicBezTo>
                  <a:cubicBezTo>
                    <a:pt x="74" y="241"/>
                    <a:pt x="69" y="242"/>
                    <a:pt x="51" y="244"/>
                  </a:cubicBezTo>
                  <a:close/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3" name="iṩḻîḑê"/>
            <p:cNvSpPr/>
            <p:nvPr>
              <p:custDataLst>
                <p:tags r:id="rId81"/>
              </p:custDataLst>
            </p:nvPr>
          </p:nvSpPr>
          <p:spPr bwMode="auto">
            <a:xfrm>
              <a:off x="5916613" y="2925763"/>
              <a:ext cx="696913" cy="379413"/>
            </a:xfrm>
            <a:custGeom>
              <a:avLst/>
              <a:gdLst>
                <a:gd name="T0" fmla="*/ 5 w 364"/>
                <a:gd name="T1" fmla="*/ 138 h 199"/>
                <a:gd name="T2" fmla="*/ 7 w 364"/>
                <a:gd name="T3" fmla="*/ 140 h 199"/>
                <a:gd name="T4" fmla="*/ 241 w 364"/>
                <a:gd name="T5" fmla="*/ 185 h 199"/>
                <a:gd name="T6" fmla="*/ 359 w 364"/>
                <a:gd name="T7" fmla="*/ 131 h 199"/>
                <a:gd name="T8" fmla="*/ 359 w 364"/>
                <a:gd name="T9" fmla="*/ 131 h 199"/>
                <a:gd name="T10" fmla="*/ 359 w 364"/>
                <a:gd name="T11" fmla="*/ 119 h 199"/>
                <a:gd name="T12" fmla="*/ 362 w 364"/>
                <a:gd name="T13" fmla="*/ 28 h 199"/>
                <a:gd name="T14" fmla="*/ 358 w 364"/>
                <a:gd name="T15" fmla="*/ 0 h 199"/>
                <a:gd name="T16" fmla="*/ 15 w 364"/>
                <a:gd name="T17" fmla="*/ 52 h 199"/>
                <a:gd name="T18" fmla="*/ 9 w 364"/>
                <a:gd name="T19" fmla="*/ 51 h 199"/>
                <a:gd name="T20" fmla="*/ 15 w 364"/>
                <a:gd name="T21" fmla="*/ 78 h 199"/>
                <a:gd name="T22" fmla="*/ 15 w 364"/>
                <a:gd name="T23" fmla="*/ 78 h 199"/>
                <a:gd name="T24" fmla="*/ 15 w 364"/>
                <a:gd name="T25" fmla="*/ 82 h 199"/>
                <a:gd name="T26" fmla="*/ 11 w 364"/>
                <a:gd name="T27" fmla="*/ 116 h 199"/>
                <a:gd name="T28" fmla="*/ 11 w 364"/>
                <a:gd name="T29" fmla="*/ 116 h 199"/>
                <a:gd name="T30" fmla="*/ 3 w 364"/>
                <a:gd name="T31" fmla="*/ 131 h 199"/>
                <a:gd name="T32" fmla="*/ 0 w 364"/>
                <a:gd name="T33" fmla="*/ 135 h 199"/>
                <a:gd name="T34" fmla="*/ 5 w 364"/>
                <a:gd name="T35" fmla="*/ 138 h 199"/>
                <a:gd name="T36" fmla="*/ 265 w 364"/>
                <a:gd name="T37" fmla="*/ 126 h 199"/>
                <a:gd name="T38" fmla="*/ 280 w 364"/>
                <a:gd name="T39" fmla="*/ 90 h 199"/>
                <a:gd name="T40" fmla="*/ 316 w 364"/>
                <a:gd name="T41" fmla="*/ 75 h 199"/>
                <a:gd name="T42" fmla="*/ 350 w 364"/>
                <a:gd name="T43" fmla="*/ 108 h 199"/>
                <a:gd name="T44" fmla="*/ 344 w 364"/>
                <a:gd name="T45" fmla="*/ 117 h 199"/>
                <a:gd name="T46" fmla="*/ 336 w 364"/>
                <a:gd name="T47" fmla="*/ 111 h 199"/>
                <a:gd name="T48" fmla="*/ 313 w 364"/>
                <a:gd name="T49" fmla="*/ 90 h 199"/>
                <a:gd name="T50" fmla="*/ 292 w 364"/>
                <a:gd name="T51" fmla="*/ 99 h 199"/>
                <a:gd name="T52" fmla="*/ 279 w 364"/>
                <a:gd name="T53" fmla="*/ 130 h 199"/>
                <a:gd name="T54" fmla="*/ 270 w 364"/>
                <a:gd name="T55" fmla="*/ 135 h 199"/>
                <a:gd name="T56" fmla="*/ 265 w 364"/>
                <a:gd name="T57" fmla="*/ 126 h 199"/>
                <a:gd name="T58" fmla="*/ 151 w 364"/>
                <a:gd name="T59" fmla="*/ 99 h 199"/>
                <a:gd name="T60" fmla="*/ 198 w 364"/>
                <a:gd name="T61" fmla="*/ 147 h 199"/>
                <a:gd name="T62" fmla="*/ 192 w 364"/>
                <a:gd name="T63" fmla="*/ 156 h 199"/>
                <a:gd name="T64" fmla="*/ 183 w 364"/>
                <a:gd name="T65" fmla="*/ 150 h 199"/>
                <a:gd name="T66" fmla="*/ 148 w 364"/>
                <a:gd name="T67" fmla="*/ 113 h 199"/>
                <a:gd name="T68" fmla="*/ 147 w 364"/>
                <a:gd name="T69" fmla="*/ 113 h 199"/>
                <a:gd name="T70" fmla="*/ 107 w 364"/>
                <a:gd name="T71" fmla="*/ 121 h 199"/>
                <a:gd name="T72" fmla="*/ 85 w 364"/>
                <a:gd name="T73" fmla="*/ 153 h 199"/>
                <a:gd name="T74" fmla="*/ 85 w 364"/>
                <a:gd name="T75" fmla="*/ 153 h 199"/>
                <a:gd name="T76" fmla="*/ 76 w 364"/>
                <a:gd name="T77" fmla="*/ 159 h 199"/>
                <a:gd name="T78" fmla="*/ 70 w 364"/>
                <a:gd name="T79" fmla="*/ 150 h 199"/>
                <a:gd name="T80" fmla="*/ 70 w 364"/>
                <a:gd name="T81" fmla="*/ 149 h 199"/>
                <a:gd name="T82" fmla="*/ 99 w 364"/>
                <a:gd name="T83" fmla="*/ 109 h 199"/>
                <a:gd name="T84" fmla="*/ 150 w 364"/>
                <a:gd name="T85" fmla="*/ 99 h 199"/>
                <a:gd name="T86" fmla="*/ 151 w 364"/>
                <a:gd name="T87" fmla="*/ 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4" h="199">
                  <a:moveTo>
                    <a:pt x="5" y="138"/>
                  </a:moveTo>
                  <a:cubicBezTo>
                    <a:pt x="6" y="139"/>
                    <a:pt x="7" y="139"/>
                    <a:pt x="7" y="140"/>
                  </a:cubicBezTo>
                  <a:cubicBezTo>
                    <a:pt x="64" y="180"/>
                    <a:pt x="137" y="199"/>
                    <a:pt x="241" y="185"/>
                  </a:cubicBezTo>
                  <a:cubicBezTo>
                    <a:pt x="297" y="177"/>
                    <a:pt x="335" y="158"/>
                    <a:pt x="359" y="131"/>
                  </a:cubicBezTo>
                  <a:cubicBezTo>
                    <a:pt x="359" y="131"/>
                    <a:pt x="359" y="131"/>
                    <a:pt x="359" y="131"/>
                  </a:cubicBezTo>
                  <a:cubicBezTo>
                    <a:pt x="359" y="127"/>
                    <a:pt x="359" y="123"/>
                    <a:pt x="359" y="119"/>
                  </a:cubicBezTo>
                  <a:cubicBezTo>
                    <a:pt x="360" y="85"/>
                    <a:pt x="364" y="54"/>
                    <a:pt x="362" y="28"/>
                  </a:cubicBezTo>
                  <a:cubicBezTo>
                    <a:pt x="362" y="18"/>
                    <a:pt x="360" y="8"/>
                    <a:pt x="358" y="0"/>
                  </a:cubicBezTo>
                  <a:cubicBezTo>
                    <a:pt x="262" y="58"/>
                    <a:pt x="110" y="62"/>
                    <a:pt x="15" y="52"/>
                  </a:cubicBezTo>
                  <a:cubicBezTo>
                    <a:pt x="13" y="52"/>
                    <a:pt x="11" y="51"/>
                    <a:pt x="9" y="51"/>
                  </a:cubicBezTo>
                  <a:cubicBezTo>
                    <a:pt x="9" y="51"/>
                    <a:pt x="13" y="63"/>
                    <a:pt x="15" y="78"/>
                  </a:cubicBezTo>
                  <a:cubicBezTo>
                    <a:pt x="15" y="78"/>
                    <a:pt x="15" y="78"/>
                    <a:pt x="15" y="78"/>
                  </a:cubicBezTo>
                  <a:cubicBezTo>
                    <a:pt x="15" y="79"/>
                    <a:pt x="15" y="81"/>
                    <a:pt x="15" y="82"/>
                  </a:cubicBezTo>
                  <a:cubicBezTo>
                    <a:pt x="16" y="93"/>
                    <a:pt x="15" y="105"/>
                    <a:pt x="11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9" y="122"/>
                    <a:pt x="7" y="127"/>
                    <a:pt x="3" y="131"/>
                  </a:cubicBezTo>
                  <a:cubicBezTo>
                    <a:pt x="2" y="132"/>
                    <a:pt x="1" y="134"/>
                    <a:pt x="0" y="135"/>
                  </a:cubicBezTo>
                  <a:cubicBezTo>
                    <a:pt x="2" y="136"/>
                    <a:pt x="3" y="137"/>
                    <a:pt x="5" y="138"/>
                  </a:cubicBezTo>
                  <a:close/>
                  <a:moveTo>
                    <a:pt x="265" y="126"/>
                  </a:moveTo>
                  <a:cubicBezTo>
                    <a:pt x="268" y="113"/>
                    <a:pt x="273" y="100"/>
                    <a:pt x="280" y="90"/>
                  </a:cubicBezTo>
                  <a:cubicBezTo>
                    <a:pt x="289" y="79"/>
                    <a:pt x="300" y="72"/>
                    <a:pt x="316" y="75"/>
                  </a:cubicBezTo>
                  <a:cubicBezTo>
                    <a:pt x="346" y="81"/>
                    <a:pt x="350" y="108"/>
                    <a:pt x="350" y="108"/>
                  </a:cubicBezTo>
                  <a:cubicBezTo>
                    <a:pt x="351" y="112"/>
                    <a:pt x="348" y="116"/>
                    <a:pt x="344" y="117"/>
                  </a:cubicBezTo>
                  <a:cubicBezTo>
                    <a:pt x="340" y="117"/>
                    <a:pt x="336" y="115"/>
                    <a:pt x="336" y="111"/>
                  </a:cubicBezTo>
                  <a:cubicBezTo>
                    <a:pt x="336" y="110"/>
                    <a:pt x="333" y="94"/>
                    <a:pt x="313" y="90"/>
                  </a:cubicBezTo>
                  <a:cubicBezTo>
                    <a:pt x="304" y="88"/>
                    <a:pt x="297" y="92"/>
                    <a:pt x="292" y="99"/>
                  </a:cubicBezTo>
                  <a:cubicBezTo>
                    <a:pt x="286" y="107"/>
                    <a:pt x="282" y="118"/>
                    <a:pt x="279" y="130"/>
                  </a:cubicBezTo>
                  <a:cubicBezTo>
                    <a:pt x="278" y="134"/>
                    <a:pt x="274" y="136"/>
                    <a:pt x="270" y="135"/>
                  </a:cubicBezTo>
                  <a:cubicBezTo>
                    <a:pt x="266" y="134"/>
                    <a:pt x="264" y="130"/>
                    <a:pt x="265" y="126"/>
                  </a:cubicBezTo>
                  <a:close/>
                  <a:moveTo>
                    <a:pt x="151" y="99"/>
                  </a:moveTo>
                  <a:cubicBezTo>
                    <a:pt x="191" y="108"/>
                    <a:pt x="198" y="147"/>
                    <a:pt x="198" y="147"/>
                  </a:cubicBezTo>
                  <a:cubicBezTo>
                    <a:pt x="199" y="151"/>
                    <a:pt x="196" y="155"/>
                    <a:pt x="192" y="156"/>
                  </a:cubicBezTo>
                  <a:cubicBezTo>
                    <a:pt x="188" y="157"/>
                    <a:pt x="184" y="154"/>
                    <a:pt x="183" y="150"/>
                  </a:cubicBezTo>
                  <a:cubicBezTo>
                    <a:pt x="183" y="150"/>
                    <a:pt x="178" y="120"/>
                    <a:pt x="148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32" y="110"/>
                    <a:pt x="118" y="114"/>
                    <a:pt x="107" y="121"/>
                  </a:cubicBezTo>
                  <a:cubicBezTo>
                    <a:pt x="96" y="128"/>
                    <a:pt x="88" y="140"/>
                    <a:pt x="85" y="153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7"/>
                    <a:pt x="80" y="160"/>
                    <a:pt x="76" y="159"/>
                  </a:cubicBezTo>
                  <a:cubicBezTo>
                    <a:pt x="72" y="158"/>
                    <a:pt x="69" y="154"/>
                    <a:pt x="70" y="150"/>
                  </a:cubicBezTo>
                  <a:cubicBezTo>
                    <a:pt x="70" y="149"/>
                    <a:pt x="70" y="149"/>
                    <a:pt x="70" y="149"/>
                  </a:cubicBezTo>
                  <a:cubicBezTo>
                    <a:pt x="74" y="133"/>
                    <a:pt x="85" y="118"/>
                    <a:pt x="99" y="109"/>
                  </a:cubicBezTo>
                  <a:cubicBezTo>
                    <a:pt x="113" y="99"/>
                    <a:pt x="131" y="95"/>
                    <a:pt x="150" y="99"/>
                  </a:cubicBezTo>
                  <a:lnTo>
                    <a:pt x="151" y="99"/>
                  </a:ln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4" name="iṡliḋé"/>
            <p:cNvSpPr/>
            <p:nvPr>
              <p:custDataLst>
                <p:tags r:id="rId82"/>
              </p:custDataLst>
            </p:nvPr>
          </p:nvSpPr>
          <p:spPr bwMode="auto">
            <a:xfrm>
              <a:off x="5826126" y="2786063"/>
              <a:ext cx="782638" cy="433388"/>
            </a:xfrm>
            <a:custGeom>
              <a:avLst/>
              <a:gdLst>
                <a:gd name="T0" fmla="*/ 410 w 410"/>
                <a:gd name="T1" fmla="*/ 97 h 227"/>
                <a:gd name="T2" fmla="*/ 385 w 410"/>
                <a:gd name="T3" fmla="*/ 42 h 227"/>
                <a:gd name="T4" fmla="*/ 111 w 410"/>
                <a:gd name="T5" fmla="*/ 23 h 227"/>
                <a:gd name="T6" fmla="*/ 107 w 410"/>
                <a:gd name="T7" fmla="*/ 26 h 227"/>
                <a:gd name="T8" fmla="*/ 7 w 410"/>
                <a:gd name="T9" fmla="*/ 112 h 227"/>
                <a:gd name="T10" fmla="*/ 3 w 410"/>
                <a:gd name="T11" fmla="*/ 127 h 227"/>
                <a:gd name="T12" fmla="*/ 0 w 410"/>
                <a:gd name="T13" fmla="*/ 144 h 227"/>
                <a:gd name="T14" fmla="*/ 38 w 410"/>
                <a:gd name="T15" fmla="*/ 227 h 227"/>
                <a:gd name="T16" fmla="*/ 73 w 410"/>
                <a:gd name="T17" fmla="*/ 166 h 227"/>
                <a:gd name="T18" fmla="*/ 74 w 410"/>
                <a:gd name="T19" fmla="*/ 141 h 227"/>
                <a:gd name="T20" fmla="*/ 363 w 410"/>
                <a:gd name="T21" fmla="*/ 117 h 227"/>
                <a:gd name="T22" fmla="*/ 410 w 410"/>
                <a:gd name="T23" fmla="*/ 97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227">
                  <a:moveTo>
                    <a:pt x="410" y="97"/>
                  </a:moveTo>
                  <a:cubicBezTo>
                    <a:pt x="408" y="74"/>
                    <a:pt x="402" y="54"/>
                    <a:pt x="385" y="42"/>
                  </a:cubicBezTo>
                  <a:cubicBezTo>
                    <a:pt x="328" y="0"/>
                    <a:pt x="182" y="6"/>
                    <a:pt x="111" y="23"/>
                  </a:cubicBezTo>
                  <a:cubicBezTo>
                    <a:pt x="110" y="24"/>
                    <a:pt x="108" y="25"/>
                    <a:pt x="107" y="26"/>
                  </a:cubicBezTo>
                  <a:cubicBezTo>
                    <a:pt x="50" y="59"/>
                    <a:pt x="19" y="86"/>
                    <a:pt x="7" y="112"/>
                  </a:cubicBezTo>
                  <a:cubicBezTo>
                    <a:pt x="5" y="117"/>
                    <a:pt x="4" y="122"/>
                    <a:pt x="3" y="127"/>
                  </a:cubicBezTo>
                  <a:cubicBezTo>
                    <a:pt x="2" y="133"/>
                    <a:pt x="1" y="139"/>
                    <a:pt x="0" y="144"/>
                  </a:cubicBezTo>
                  <a:cubicBezTo>
                    <a:pt x="1" y="170"/>
                    <a:pt x="16" y="196"/>
                    <a:pt x="38" y="227"/>
                  </a:cubicBezTo>
                  <a:cubicBezTo>
                    <a:pt x="59" y="208"/>
                    <a:pt x="69" y="188"/>
                    <a:pt x="73" y="166"/>
                  </a:cubicBezTo>
                  <a:cubicBezTo>
                    <a:pt x="77" y="144"/>
                    <a:pt x="74" y="141"/>
                    <a:pt x="74" y="141"/>
                  </a:cubicBezTo>
                  <a:cubicBezTo>
                    <a:pt x="74" y="141"/>
                    <a:pt x="226" y="174"/>
                    <a:pt x="363" y="117"/>
                  </a:cubicBezTo>
                  <a:cubicBezTo>
                    <a:pt x="381" y="110"/>
                    <a:pt x="397" y="103"/>
                    <a:pt x="410" y="97"/>
                  </a:cubicBezTo>
                  <a:close/>
                </a:path>
              </a:pathLst>
            </a:custGeom>
            <a:solidFill>
              <a:srgbClr val="9A5B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5" name="îšḷídê"/>
            <p:cNvSpPr/>
            <p:nvPr>
              <p:custDataLst>
                <p:tags r:id="rId83"/>
              </p:custDataLst>
            </p:nvPr>
          </p:nvSpPr>
          <p:spPr bwMode="auto">
            <a:xfrm>
              <a:off x="5729288" y="3243263"/>
              <a:ext cx="874713" cy="269875"/>
            </a:xfrm>
            <a:custGeom>
              <a:avLst/>
              <a:gdLst>
                <a:gd name="T0" fmla="*/ 20 w 457"/>
                <a:gd name="T1" fmla="*/ 3 h 142"/>
                <a:gd name="T2" fmla="*/ 19 w 457"/>
                <a:gd name="T3" fmla="*/ 3 h 142"/>
                <a:gd name="T4" fmla="*/ 36 w 457"/>
                <a:gd name="T5" fmla="*/ 26 h 142"/>
                <a:gd name="T6" fmla="*/ 2 w 457"/>
                <a:gd name="T7" fmla="*/ 29 h 142"/>
                <a:gd name="T8" fmla="*/ 61 w 457"/>
                <a:gd name="T9" fmla="*/ 60 h 142"/>
                <a:gd name="T10" fmla="*/ 65 w 457"/>
                <a:gd name="T11" fmla="*/ 59 h 142"/>
                <a:gd name="T12" fmla="*/ 256 w 457"/>
                <a:gd name="T13" fmla="*/ 136 h 142"/>
                <a:gd name="T14" fmla="*/ 422 w 457"/>
                <a:gd name="T15" fmla="*/ 110 h 142"/>
                <a:gd name="T16" fmla="*/ 443 w 457"/>
                <a:gd name="T17" fmla="*/ 78 h 142"/>
                <a:gd name="T18" fmla="*/ 457 w 457"/>
                <a:gd name="T19" fmla="*/ 36 h 142"/>
                <a:gd name="T20" fmla="*/ 356 w 457"/>
                <a:gd name="T21" fmla="*/ 60 h 142"/>
                <a:gd name="T22" fmla="*/ 37 w 457"/>
                <a:gd name="T23" fmla="*/ 0 h 142"/>
                <a:gd name="T24" fmla="*/ 20 w 457"/>
                <a:gd name="T25" fmla="*/ 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7" h="142">
                  <a:moveTo>
                    <a:pt x="20" y="3"/>
                  </a:moveTo>
                  <a:cubicBezTo>
                    <a:pt x="20" y="3"/>
                    <a:pt x="20" y="3"/>
                    <a:pt x="19" y="3"/>
                  </a:cubicBezTo>
                  <a:cubicBezTo>
                    <a:pt x="24" y="10"/>
                    <a:pt x="30" y="18"/>
                    <a:pt x="36" y="26"/>
                  </a:cubicBezTo>
                  <a:cubicBezTo>
                    <a:pt x="17" y="14"/>
                    <a:pt x="3" y="6"/>
                    <a:pt x="2" y="29"/>
                  </a:cubicBezTo>
                  <a:cubicBezTo>
                    <a:pt x="0" y="56"/>
                    <a:pt x="31" y="68"/>
                    <a:pt x="61" y="60"/>
                  </a:cubicBezTo>
                  <a:cubicBezTo>
                    <a:pt x="63" y="60"/>
                    <a:pt x="64" y="59"/>
                    <a:pt x="65" y="59"/>
                  </a:cubicBezTo>
                  <a:cubicBezTo>
                    <a:pt x="103" y="96"/>
                    <a:pt x="159" y="129"/>
                    <a:pt x="256" y="136"/>
                  </a:cubicBezTo>
                  <a:cubicBezTo>
                    <a:pt x="339" y="142"/>
                    <a:pt x="388" y="130"/>
                    <a:pt x="422" y="110"/>
                  </a:cubicBezTo>
                  <a:cubicBezTo>
                    <a:pt x="430" y="100"/>
                    <a:pt x="437" y="89"/>
                    <a:pt x="443" y="78"/>
                  </a:cubicBezTo>
                  <a:cubicBezTo>
                    <a:pt x="451" y="64"/>
                    <a:pt x="455" y="50"/>
                    <a:pt x="457" y="36"/>
                  </a:cubicBezTo>
                  <a:cubicBezTo>
                    <a:pt x="431" y="45"/>
                    <a:pt x="393" y="60"/>
                    <a:pt x="356" y="60"/>
                  </a:cubicBezTo>
                  <a:cubicBezTo>
                    <a:pt x="292" y="62"/>
                    <a:pt x="104" y="17"/>
                    <a:pt x="37" y="0"/>
                  </a:cubicBezTo>
                  <a:cubicBezTo>
                    <a:pt x="34" y="2"/>
                    <a:pt x="28" y="2"/>
                    <a:pt x="20" y="3"/>
                  </a:cubicBezTo>
                  <a:close/>
                </a:path>
              </a:pathLst>
            </a:custGeom>
            <a:solidFill>
              <a:srgbClr val="DAAE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6" name="išḻíḍe"/>
            <p:cNvSpPr/>
            <p:nvPr>
              <p:custDataLst>
                <p:tags r:id="rId84"/>
              </p:custDataLst>
            </p:nvPr>
          </p:nvSpPr>
          <p:spPr bwMode="auto">
            <a:xfrm>
              <a:off x="6049963" y="3106738"/>
              <a:ext cx="247650" cy="125413"/>
            </a:xfrm>
            <a:custGeom>
              <a:avLst/>
              <a:gdLst>
                <a:gd name="T0" fmla="*/ 16 w 130"/>
                <a:gd name="T1" fmla="*/ 58 h 65"/>
                <a:gd name="T2" fmla="*/ 7 w 130"/>
                <a:gd name="T3" fmla="*/ 64 h 65"/>
                <a:gd name="T4" fmla="*/ 1 w 130"/>
                <a:gd name="T5" fmla="*/ 55 h 65"/>
                <a:gd name="T6" fmla="*/ 1 w 130"/>
                <a:gd name="T7" fmla="*/ 54 h 65"/>
                <a:gd name="T8" fmla="*/ 30 w 130"/>
                <a:gd name="T9" fmla="*/ 14 h 65"/>
                <a:gd name="T10" fmla="*/ 81 w 130"/>
                <a:gd name="T11" fmla="*/ 4 h 65"/>
                <a:gd name="T12" fmla="*/ 82 w 130"/>
                <a:gd name="T13" fmla="*/ 4 h 65"/>
                <a:gd name="T14" fmla="*/ 129 w 130"/>
                <a:gd name="T15" fmla="*/ 52 h 65"/>
                <a:gd name="T16" fmla="*/ 123 w 130"/>
                <a:gd name="T17" fmla="*/ 61 h 65"/>
                <a:gd name="T18" fmla="*/ 114 w 130"/>
                <a:gd name="T19" fmla="*/ 55 h 65"/>
                <a:gd name="T20" fmla="*/ 79 w 130"/>
                <a:gd name="T21" fmla="*/ 18 h 65"/>
                <a:gd name="T22" fmla="*/ 78 w 130"/>
                <a:gd name="T23" fmla="*/ 18 h 65"/>
                <a:gd name="T24" fmla="*/ 38 w 130"/>
                <a:gd name="T25" fmla="*/ 26 h 65"/>
                <a:gd name="T26" fmla="*/ 16 w 130"/>
                <a:gd name="T27" fmla="*/ 58 h 65"/>
                <a:gd name="T28" fmla="*/ 16 w 130"/>
                <a:gd name="T29" fmla="*/ 5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65">
                  <a:moveTo>
                    <a:pt x="16" y="58"/>
                  </a:moveTo>
                  <a:cubicBezTo>
                    <a:pt x="15" y="62"/>
                    <a:pt x="11" y="65"/>
                    <a:pt x="7" y="64"/>
                  </a:cubicBezTo>
                  <a:cubicBezTo>
                    <a:pt x="3" y="63"/>
                    <a:pt x="0" y="59"/>
                    <a:pt x="1" y="55"/>
                  </a:cubicBezTo>
                  <a:cubicBezTo>
                    <a:pt x="1" y="55"/>
                    <a:pt x="1" y="55"/>
                    <a:pt x="1" y="54"/>
                  </a:cubicBezTo>
                  <a:cubicBezTo>
                    <a:pt x="5" y="38"/>
                    <a:pt x="16" y="23"/>
                    <a:pt x="30" y="14"/>
                  </a:cubicBezTo>
                  <a:cubicBezTo>
                    <a:pt x="44" y="4"/>
                    <a:pt x="62" y="0"/>
                    <a:pt x="81" y="4"/>
                  </a:cubicBezTo>
                  <a:cubicBezTo>
                    <a:pt x="81" y="4"/>
                    <a:pt x="82" y="4"/>
                    <a:pt x="82" y="4"/>
                  </a:cubicBezTo>
                  <a:cubicBezTo>
                    <a:pt x="122" y="13"/>
                    <a:pt x="129" y="52"/>
                    <a:pt x="129" y="52"/>
                  </a:cubicBezTo>
                  <a:cubicBezTo>
                    <a:pt x="130" y="56"/>
                    <a:pt x="127" y="60"/>
                    <a:pt x="123" y="61"/>
                  </a:cubicBezTo>
                  <a:cubicBezTo>
                    <a:pt x="119" y="62"/>
                    <a:pt x="115" y="59"/>
                    <a:pt x="114" y="55"/>
                  </a:cubicBezTo>
                  <a:cubicBezTo>
                    <a:pt x="114" y="55"/>
                    <a:pt x="109" y="25"/>
                    <a:pt x="79" y="18"/>
                  </a:cubicBezTo>
                  <a:cubicBezTo>
                    <a:pt x="79" y="18"/>
                    <a:pt x="79" y="18"/>
                    <a:pt x="78" y="18"/>
                  </a:cubicBezTo>
                  <a:cubicBezTo>
                    <a:pt x="63" y="15"/>
                    <a:pt x="49" y="19"/>
                    <a:pt x="38" y="26"/>
                  </a:cubicBezTo>
                  <a:cubicBezTo>
                    <a:pt x="27" y="33"/>
                    <a:pt x="19" y="45"/>
                    <a:pt x="16" y="58"/>
                  </a:cubicBezTo>
                  <a:cubicBezTo>
                    <a:pt x="16" y="58"/>
                    <a:pt x="16" y="58"/>
                    <a:pt x="16" y="58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7" name="iṧļíďê"/>
            <p:cNvSpPr/>
            <p:nvPr>
              <p:custDataLst>
                <p:tags r:id="rId85"/>
              </p:custDataLst>
            </p:nvPr>
          </p:nvSpPr>
          <p:spPr bwMode="auto">
            <a:xfrm>
              <a:off x="5614988" y="2501900"/>
              <a:ext cx="1144588" cy="836613"/>
            </a:xfrm>
            <a:custGeom>
              <a:avLst/>
              <a:gdLst>
                <a:gd name="T0" fmla="*/ 15 w 599"/>
                <a:gd name="T1" fmla="*/ 174 h 438"/>
                <a:gd name="T2" fmla="*/ 20 w 599"/>
                <a:gd name="T3" fmla="*/ 308 h 438"/>
                <a:gd name="T4" fmla="*/ 70 w 599"/>
                <a:gd name="T5" fmla="*/ 389 h 438"/>
                <a:gd name="T6" fmla="*/ 120 w 599"/>
                <a:gd name="T7" fmla="*/ 413 h 438"/>
                <a:gd name="T8" fmla="*/ 142 w 599"/>
                <a:gd name="T9" fmla="*/ 438 h 438"/>
                <a:gd name="T10" fmla="*/ 161 w 599"/>
                <a:gd name="T11" fmla="*/ 353 h 438"/>
                <a:gd name="T12" fmla="*/ 167 w 599"/>
                <a:gd name="T13" fmla="*/ 273 h 438"/>
                <a:gd name="T14" fmla="*/ 599 w 599"/>
                <a:gd name="T15" fmla="*/ 116 h 438"/>
                <a:gd name="T16" fmla="*/ 451 w 599"/>
                <a:gd name="T17" fmla="*/ 63 h 438"/>
                <a:gd name="T18" fmla="*/ 129 w 599"/>
                <a:gd name="T19" fmla="*/ 75 h 438"/>
                <a:gd name="T20" fmla="*/ 67 w 599"/>
                <a:gd name="T21" fmla="*/ 160 h 438"/>
                <a:gd name="T22" fmla="*/ 15 w 599"/>
                <a:gd name="T23" fmla="*/ 17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9" h="438">
                  <a:moveTo>
                    <a:pt x="15" y="174"/>
                  </a:moveTo>
                  <a:cubicBezTo>
                    <a:pt x="0" y="212"/>
                    <a:pt x="1" y="263"/>
                    <a:pt x="20" y="308"/>
                  </a:cubicBezTo>
                  <a:cubicBezTo>
                    <a:pt x="37" y="351"/>
                    <a:pt x="70" y="389"/>
                    <a:pt x="70" y="389"/>
                  </a:cubicBezTo>
                  <a:cubicBezTo>
                    <a:pt x="70" y="389"/>
                    <a:pt x="100" y="389"/>
                    <a:pt x="120" y="413"/>
                  </a:cubicBezTo>
                  <a:cubicBezTo>
                    <a:pt x="140" y="437"/>
                    <a:pt x="142" y="438"/>
                    <a:pt x="142" y="438"/>
                  </a:cubicBezTo>
                  <a:cubicBezTo>
                    <a:pt x="142" y="438"/>
                    <a:pt x="136" y="383"/>
                    <a:pt x="161" y="353"/>
                  </a:cubicBezTo>
                  <a:cubicBezTo>
                    <a:pt x="185" y="324"/>
                    <a:pt x="167" y="273"/>
                    <a:pt x="167" y="273"/>
                  </a:cubicBezTo>
                  <a:cubicBezTo>
                    <a:pt x="301" y="289"/>
                    <a:pt x="557" y="276"/>
                    <a:pt x="599" y="116"/>
                  </a:cubicBezTo>
                  <a:cubicBezTo>
                    <a:pt x="599" y="116"/>
                    <a:pt x="511" y="126"/>
                    <a:pt x="451" y="63"/>
                  </a:cubicBezTo>
                  <a:cubicBezTo>
                    <a:pt x="392" y="0"/>
                    <a:pt x="198" y="22"/>
                    <a:pt x="129" y="75"/>
                  </a:cubicBezTo>
                  <a:cubicBezTo>
                    <a:pt x="60" y="129"/>
                    <a:pt x="67" y="160"/>
                    <a:pt x="67" y="160"/>
                  </a:cubicBezTo>
                  <a:cubicBezTo>
                    <a:pt x="67" y="160"/>
                    <a:pt x="24" y="148"/>
                    <a:pt x="15" y="174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8" name="íSľíḓe"/>
            <p:cNvSpPr/>
            <p:nvPr>
              <p:custDataLst>
                <p:tags r:id="rId86"/>
              </p:custDataLst>
            </p:nvPr>
          </p:nvSpPr>
          <p:spPr bwMode="auto">
            <a:xfrm>
              <a:off x="5653088" y="1471613"/>
              <a:ext cx="1036638" cy="768350"/>
            </a:xfrm>
            <a:custGeom>
              <a:avLst/>
              <a:gdLst>
                <a:gd name="T0" fmla="*/ 0 w 542"/>
                <a:gd name="T1" fmla="*/ 94 h 403"/>
                <a:gd name="T2" fmla="*/ 351 w 542"/>
                <a:gd name="T3" fmla="*/ 13 h 403"/>
                <a:gd name="T4" fmla="*/ 540 w 542"/>
                <a:gd name="T5" fmla="*/ 93 h 403"/>
                <a:gd name="T6" fmla="*/ 520 w 542"/>
                <a:gd name="T7" fmla="*/ 403 h 403"/>
                <a:gd name="T8" fmla="*/ 357 w 542"/>
                <a:gd name="T9" fmla="*/ 397 h 403"/>
                <a:gd name="T10" fmla="*/ 146 w 542"/>
                <a:gd name="T11" fmla="*/ 397 h 403"/>
                <a:gd name="T12" fmla="*/ 61 w 542"/>
                <a:gd name="T13" fmla="*/ 302 h 403"/>
                <a:gd name="T14" fmla="*/ 0 w 542"/>
                <a:gd name="T15" fmla="*/ 94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2" h="403">
                  <a:moveTo>
                    <a:pt x="0" y="94"/>
                  </a:moveTo>
                  <a:cubicBezTo>
                    <a:pt x="75" y="24"/>
                    <a:pt x="228" y="0"/>
                    <a:pt x="351" y="13"/>
                  </a:cubicBezTo>
                  <a:cubicBezTo>
                    <a:pt x="456" y="25"/>
                    <a:pt x="542" y="73"/>
                    <a:pt x="540" y="93"/>
                  </a:cubicBezTo>
                  <a:cubicBezTo>
                    <a:pt x="520" y="403"/>
                    <a:pt x="520" y="403"/>
                    <a:pt x="520" y="403"/>
                  </a:cubicBezTo>
                  <a:cubicBezTo>
                    <a:pt x="520" y="403"/>
                    <a:pt x="429" y="397"/>
                    <a:pt x="357" y="397"/>
                  </a:cubicBezTo>
                  <a:cubicBezTo>
                    <a:pt x="285" y="397"/>
                    <a:pt x="165" y="403"/>
                    <a:pt x="146" y="397"/>
                  </a:cubicBezTo>
                  <a:cubicBezTo>
                    <a:pt x="127" y="390"/>
                    <a:pt x="74" y="346"/>
                    <a:pt x="61" y="302"/>
                  </a:cubicBezTo>
                  <a:cubicBezTo>
                    <a:pt x="49" y="258"/>
                    <a:pt x="0" y="94"/>
                    <a:pt x="0" y="94"/>
                  </a:cubicBez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09" name="îŝḷîďê"/>
            <p:cNvSpPr/>
            <p:nvPr>
              <p:custDataLst>
                <p:tags r:id="rId87"/>
              </p:custDataLst>
            </p:nvPr>
          </p:nvSpPr>
          <p:spPr bwMode="auto">
            <a:xfrm>
              <a:off x="5653088" y="1571625"/>
              <a:ext cx="1035050" cy="668338"/>
            </a:xfrm>
            <a:custGeom>
              <a:avLst/>
              <a:gdLst>
                <a:gd name="T0" fmla="*/ 0 w 541"/>
                <a:gd name="T1" fmla="*/ 41 h 350"/>
                <a:gd name="T2" fmla="*/ 62 w 541"/>
                <a:gd name="T3" fmla="*/ 0 h 350"/>
                <a:gd name="T4" fmla="*/ 205 w 541"/>
                <a:gd name="T5" fmla="*/ 220 h 350"/>
                <a:gd name="T6" fmla="*/ 447 w 541"/>
                <a:gd name="T7" fmla="*/ 230 h 350"/>
                <a:gd name="T8" fmla="*/ 517 w 541"/>
                <a:gd name="T9" fmla="*/ 15 h 350"/>
                <a:gd name="T10" fmla="*/ 540 w 541"/>
                <a:gd name="T11" fmla="*/ 40 h 350"/>
                <a:gd name="T12" fmla="*/ 520 w 541"/>
                <a:gd name="T13" fmla="*/ 350 h 350"/>
                <a:gd name="T14" fmla="*/ 357 w 541"/>
                <a:gd name="T15" fmla="*/ 344 h 350"/>
                <a:gd name="T16" fmla="*/ 146 w 541"/>
                <a:gd name="T17" fmla="*/ 344 h 350"/>
                <a:gd name="T18" fmla="*/ 61 w 541"/>
                <a:gd name="T19" fmla="*/ 249 h 350"/>
                <a:gd name="T20" fmla="*/ 0 w 541"/>
                <a:gd name="T21" fmla="*/ 41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1" h="350">
                  <a:moveTo>
                    <a:pt x="0" y="41"/>
                  </a:moveTo>
                  <a:cubicBezTo>
                    <a:pt x="17" y="25"/>
                    <a:pt x="38" y="11"/>
                    <a:pt x="62" y="0"/>
                  </a:cubicBezTo>
                  <a:cubicBezTo>
                    <a:pt x="124" y="59"/>
                    <a:pt x="177" y="134"/>
                    <a:pt x="205" y="220"/>
                  </a:cubicBezTo>
                  <a:cubicBezTo>
                    <a:pt x="238" y="319"/>
                    <a:pt x="433" y="281"/>
                    <a:pt x="447" y="230"/>
                  </a:cubicBezTo>
                  <a:cubicBezTo>
                    <a:pt x="461" y="179"/>
                    <a:pt x="470" y="78"/>
                    <a:pt x="517" y="15"/>
                  </a:cubicBezTo>
                  <a:cubicBezTo>
                    <a:pt x="532" y="25"/>
                    <a:pt x="541" y="34"/>
                    <a:pt x="540" y="40"/>
                  </a:cubicBezTo>
                  <a:cubicBezTo>
                    <a:pt x="520" y="350"/>
                    <a:pt x="520" y="350"/>
                    <a:pt x="520" y="350"/>
                  </a:cubicBezTo>
                  <a:cubicBezTo>
                    <a:pt x="520" y="350"/>
                    <a:pt x="429" y="344"/>
                    <a:pt x="357" y="344"/>
                  </a:cubicBezTo>
                  <a:cubicBezTo>
                    <a:pt x="285" y="344"/>
                    <a:pt x="165" y="350"/>
                    <a:pt x="146" y="344"/>
                  </a:cubicBezTo>
                  <a:cubicBezTo>
                    <a:pt x="127" y="337"/>
                    <a:pt x="74" y="293"/>
                    <a:pt x="61" y="249"/>
                  </a:cubicBezTo>
                  <a:cubicBezTo>
                    <a:pt x="49" y="205"/>
                    <a:pt x="0" y="41"/>
                    <a:pt x="0" y="41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0" name="íṣ1ïḍè"/>
            <p:cNvSpPr/>
            <p:nvPr>
              <p:custDataLst>
                <p:tags r:id="rId88"/>
              </p:custDataLst>
            </p:nvPr>
          </p:nvSpPr>
          <p:spPr bwMode="auto">
            <a:xfrm>
              <a:off x="5756276" y="1662113"/>
              <a:ext cx="927100" cy="233363"/>
            </a:xfrm>
            <a:custGeom>
              <a:avLst/>
              <a:gdLst>
                <a:gd name="T0" fmla="*/ 85 w 485"/>
                <a:gd name="T1" fmla="*/ 0 h 122"/>
                <a:gd name="T2" fmla="*/ 169 w 485"/>
                <a:gd name="T3" fmla="*/ 61 h 122"/>
                <a:gd name="T4" fmla="*/ 85 w 485"/>
                <a:gd name="T5" fmla="*/ 122 h 122"/>
                <a:gd name="T6" fmla="*/ 0 w 485"/>
                <a:gd name="T7" fmla="*/ 61 h 122"/>
                <a:gd name="T8" fmla="*/ 85 w 485"/>
                <a:gd name="T9" fmla="*/ 0 h 122"/>
                <a:gd name="T10" fmla="*/ 485 w 485"/>
                <a:gd name="T11" fmla="*/ 20 h 122"/>
                <a:gd name="T12" fmla="*/ 479 w 485"/>
                <a:gd name="T13" fmla="*/ 109 h 122"/>
                <a:gd name="T14" fmla="*/ 438 w 485"/>
                <a:gd name="T15" fmla="*/ 112 h 122"/>
                <a:gd name="T16" fmla="*/ 375 w 485"/>
                <a:gd name="T17" fmla="*/ 50 h 122"/>
                <a:gd name="T18" fmla="*/ 454 w 485"/>
                <a:gd name="T19" fmla="*/ 10 h 122"/>
                <a:gd name="T20" fmla="*/ 485 w 485"/>
                <a:gd name="T21" fmla="*/ 2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5" h="122">
                  <a:moveTo>
                    <a:pt x="85" y="0"/>
                  </a:moveTo>
                  <a:cubicBezTo>
                    <a:pt x="131" y="0"/>
                    <a:pt x="169" y="27"/>
                    <a:pt x="169" y="61"/>
                  </a:cubicBezTo>
                  <a:cubicBezTo>
                    <a:pt x="169" y="95"/>
                    <a:pt x="131" y="122"/>
                    <a:pt x="85" y="122"/>
                  </a:cubicBezTo>
                  <a:cubicBezTo>
                    <a:pt x="38" y="122"/>
                    <a:pt x="0" y="95"/>
                    <a:pt x="0" y="61"/>
                  </a:cubicBezTo>
                  <a:cubicBezTo>
                    <a:pt x="0" y="27"/>
                    <a:pt x="38" y="0"/>
                    <a:pt x="85" y="0"/>
                  </a:cubicBezTo>
                  <a:close/>
                  <a:moveTo>
                    <a:pt x="485" y="20"/>
                  </a:moveTo>
                  <a:cubicBezTo>
                    <a:pt x="479" y="109"/>
                    <a:pt x="479" y="109"/>
                    <a:pt x="479" y="109"/>
                  </a:cubicBezTo>
                  <a:cubicBezTo>
                    <a:pt x="467" y="113"/>
                    <a:pt x="453" y="114"/>
                    <a:pt x="438" y="112"/>
                  </a:cubicBezTo>
                  <a:cubicBezTo>
                    <a:pt x="399" y="106"/>
                    <a:pt x="371" y="78"/>
                    <a:pt x="375" y="50"/>
                  </a:cubicBezTo>
                  <a:cubicBezTo>
                    <a:pt x="379" y="22"/>
                    <a:pt x="415" y="4"/>
                    <a:pt x="454" y="10"/>
                  </a:cubicBezTo>
                  <a:cubicBezTo>
                    <a:pt x="465" y="11"/>
                    <a:pt x="476" y="15"/>
                    <a:pt x="485" y="2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1" name="íśḷîḋe"/>
            <p:cNvSpPr/>
            <p:nvPr>
              <p:custDataLst>
                <p:tags r:id="rId89"/>
              </p:custDataLst>
            </p:nvPr>
          </p:nvSpPr>
          <p:spPr bwMode="auto">
            <a:xfrm>
              <a:off x="5756276" y="1668463"/>
              <a:ext cx="927100" cy="227013"/>
            </a:xfrm>
            <a:custGeom>
              <a:avLst/>
              <a:gdLst>
                <a:gd name="T0" fmla="*/ 127 w 485"/>
                <a:gd name="T1" fmla="*/ 111 h 119"/>
                <a:gd name="T2" fmla="*/ 85 w 485"/>
                <a:gd name="T3" fmla="*/ 119 h 119"/>
                <a:gd name="T4" fmla="*/ 0 w 485"/>
                <a:gd name="T5" fmla="*/ 58 h 119"/>
                <a:gd name="T6" fmla="*/ 55 w 485"/>
                <a:gd name="T7" fmla="*/ 0 h 119"/>
                <a:gd name="T8" fmla="*/ 127 w 485"/>
                <a:gd name="T9" fmla="*/ 111 h 119"/>
                <a:gd name="T10" fmla="*/ 410 w 485"/>
                <a:gd name="T11" fmla="*/ 100 h 119"/>
                <a:gd name="T12" fmla="*/ 440 w 485"/>
                <a:gd name="T13" fmla="*/ 6 h 119"/>
                <a:gd name="T14" fmla="*/ 454 w 485"/>
                <a:gd name="T15" fmla="*/ 7 h 119"/>
                <a:gd name="T16" fmla="*/ 485 w 485"/>
                <a:gd name="T17" fmla="*/ 17 h 119"/>
                <a:gd name="T18" fmla="*/ 479 w 485"/>
                <a:gd name="T19" fmla="*/ 106 h 119"/>
                <a:gd name="T20" fmla="*/ 438 w 485"/>
                <a:gd name="T21" fmla="*/ 109 h 119"/>
                <a:gd name="T22" fmla="*/ 410 w 485"/>
                <a:gd name="T23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5" h="119">
                  <a:moveTo>
                    <a:pt x="127" y="111"/>
                  </a:moveTo>
                  <a:cubicBezTo>
                    <a:pt x="115" y="116"/>
                    <a:pt x="100" y="119"/>
                    <a:pt x="85" y="119"/>
                  </a:cubicBezTo>
                  <a:cubicBezTo>
                    <a:pt x="38" y="119"/>
                    <a:pt x="0" y="92"/>
                    <a:pt x="0" y="58"/>
                  </a:cubicBezTo>
                  <a:cubicBezTo>
                    <a:pt x="0" y="31"/>
                    <a:pt x="23" y="9"/>
                    <a:pt x="55" y="0"/>
                  </a:cubicBezTo>
                  <a:cubicBezTo>
                    <a:pt x="83" y="34"/>
                    <a:pt x="108" y="71"/>
                    <a:pt x="127" y="111"/>
                  </a:cubicBezTo>
                  <a:close/>
                  <a:moveTo>
                    <a:pt x="410" y="100"/>
                  </a:moveTo>
                  <a:cubicBezTo>
                    <a:pt x="417" y="69"/>
                    <a:pt x="426" y="36"/>
                    <a:pt x="440" y="6"/>
                  </a:cubicBezTo>
                  <a:cubicBezTo>
                    <a:pt x="444" y="6"/>
                    <a:pt x="449" y="6"/>
                    <a:pt x="454" y="7"/>
                  </a:cubicBezTo>
                  <a:cubicBezTo>
                    <a:pt x="465" y="8"/>
                    <a:pt x="476" y="12"/>
                    <a:pt x="485" y="17"/>
                  </a:cubicBezTo>
                  <a:cubicBezTo>
                    <a:pt x="479" y="106"/>
                    <a:pt x="479" y="106"/>
                    <a:pt x="479" y="106"/>
                  </a:cubicBezTo>
                  <a:cubicBezTo>
                    <a:pt x="467" y="110"/>
                    <a:pt x="453" y="111"/>
                    <a:pt x="438" y="109"/>
                  </a:cubicBezTo>
                  <a:cubicBezTo>
                    <a:pt x="428" y="108"/>
                    <a:pt x="419" y="105"/>
                    <a:pt x="410" y="10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2" name="îŝḻïḑé"/>
            <p:cNvSpPr/>
            <p:nvPr>
              <p:custDataLst>
                <p:tags r:id="rId90"/>
              </p:custDataLst>
            </p:nvPr>
          </p:nvSpPr>
          <p:spPr bwMode="auto">
            <a:xfrm>
              <a:off x="5211763" y="2124075"/>
              <a:ext cx="1903413" cy="674688"/>
            </a:xfrm>
            <a:custGeom>
              <a:avLst/>
              <a:gdLst>
                <a:gd name="T0" fmla="*/ 0 w 996"/>
                <a:gd name="T1" fmla="*/ 249 h 353"/>
                <a:gd name="T2" fmla="*/ 314 w 996"/>
                <a:gd name="T3" fmla="*/ 152 h 353"/>
                <a:gd name="T4" fmla="*/ 402 w 996"/>
                <a:gd name="T5" fmla="*/ 21 h 353"/>
                <a:gd name="T6" fmla="*/ 578 w 996"/>
                <a:gd name="T7" fmla="*/ 8 h 353"/>
                <a:gd name="T8" fmla="*/ 798 w 996"/>
                <a:gd name="T9" fmla="*/ 64 h 353"/>
                <a:gd name="T10" fmla="*/ 958 w 996"/>
                <a:gd name="T11" fmla="*/ 224 h 353"/>
                <a:gd name="T12" fmla="*/ 720 w 996"/>
                <a:gd name="T13" fmla="*/ 265 h 353"/>
                <a:gd name="T14" fmla="*/ 343 w 996"/>
                <a:gd name="T15" fmla="*/ 293 h 353"/>
                <a:gd name="T16" fmla="*/ 135 w 996"/>
                <a:gd name="T17" fmla="*/ 344 h 353"/>
                <a:gd name="T18" fmla="*/ 0 w 996"/>
                <a:gd name="T19" fmla="*/ 249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6" h="353">
                  <a:moveTo>
                    <a:pt x="0" y="249"/>
                  </a:moveTo>
                  <a:cubicBezTo>
                    <a:pt x="29" y="287"/>
                    <a:pt x="189" y="231"/>
                    <a:pt x="314" y="152"/>
                  </a:cubicBezTo>
                  <a:cubicBezTo>
                    <a:pt x="363" y="121"/>
                    <a:pt x="342" y="45"/>
                    <a:pt x="402" y="21"/>
                  </a:cubicBezTo>
                  <a:cubicBezTo>
                    <a:pt x="446" y="3"/>
                    <a:pt x="510" y="0"/>
                    <a:pt x="578" y="8"/>
                  </a:cubicBezTo>
                  <a:cubicBezTo>
                    <a:pt x="654" y="16"/>
                    <a:pt x="734" y="37"/>
                    <a:pt x="798" y="64"/>
                  </a:cubicBezTo>
                  <a:cubicBezTo>
                    <a:pt x="996" y="149"/>
                    <a:pt x="977" y="205"/>
                    <a:pt x="958" y="224"/>
                  </a:cubicBezTo>
                  <a:cubicBezTo>
                    <a:pt x="940" y="243"/>
                    <a:pt x="805" y="265"/>
                    <a:pt x="720" y="265"/>
                  </a:cubicBezTo>
                  <a:cubicBezTo>
                    <a:pt x="635" y="265"/>
                    <a:pt x="443" y="259"/>
                    <a:pt x="343" y="293"/>
                  </a:cubicBezTo>
                  <a:cubicBezTo>
                    <a:pt x="242" y="328"/>
                    <a:pt x="223" y="353"/>
                    <a:pt x="135" y="344"/>
                  </a:cubicBezTo>
                  <a:cubicBezTo>
                    <a:pt x="47" y="334"/>
                    <a:pt x="0" y="249"/>
                    <a:pt x="0" y="249"/>
                  </a:cubicBez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3" name="íşļíḓe"/>
            <p:cNvSpPr/>
            <p:nvPr>
              <p:custDataLst>
                <p:tags r:id="rId91"/>
              </p:custDataLst>
            </p:nvPr>
          </p:nvSpPr>
          <p:spPr bwMode="auto">
            <a:xfrm>
              <a:off x="6669088" y="1816100"/>
              <a:ext cx="431800" cy="625475"/>
            </a:xfrm>
            <a:custGeom>
              <a:avLst/>
              <a:gdLst>
                <a:gd name="T0" fmla="*/ 226 w 226"/>
                <a:gd name="T1" fmla="*/ 0 h 327"/>
                <a:gd name="T2" fmla="*/ 163 w 226"/>
                <a:gd name="T3" fmla="*/ 224 h 327"/>
                <a:gd name="T4" fmla="*/ 160 w 226"/>
                <a:gd name="T5" fmla="*/ 255 h 327"/>
                <a:gd name="T6" fmla="*/ 189 w 226"/>
                <a:gd name="T7" fmla="*/ 327 h 327"/>
                <a:gd name="T8" fmla="*/ 28 w 226"/>
                <a:gd name="T9" fmla="*/ 234 h 327"/>
                <a:gd name="T10" fmla="*/ 226 w 226"/>
                <a:gd name="T11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6" h="327">
                  <a:moveTo>
                    <a:pt x="226" y="0"/>
                  </a:moveTo>
                  <a:cubicBezTo>
                    <a:pt x="206" y="41"/>
                    <a:pt x="173" y="162"/>
                    <a:pt x="163" y="224"/>
                  </a:cubicBezTo>
                  <a:cubicBezTo>
                    <a:pt x="161" y="237"/>
                    <a:pt x="160" y="248"/>
                    <a:pt x="160" y="255"/>
                  </a:cubicBezTo>
                  <a:cubicBezTo>
                    <a:pt x="162" y="294"/>
                    <a:pt x="189" y="327"/>
                    <a:pt x="189" y="327"/>
                  </a:cubicBezTo>
                  <a:cubicBezTo>
                    <a:pt x="189" y="327"/>
                    <a:pt x="57" y="294"/>
                    <a:pt x="28" y="234"/>
                  </a:cubicBezTo>
                  <a:cubicBezTo>
                    <a:pt x="0" y="175"/>
                    <a:pt x="49" y="33"/>
                    <a:pt x="226" y="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4" name="í$1îḑè"/>
            <p:cNvSpPr/>
            <p:nvPr>
              <p:custDataLst>
                <p:tags r:id="rId92"/>
              </p:custDataLst>
            </p:nvPr>
          </p:nvSpPr>
          <p:spPr bwMode="auto">
            <a:xfrm>
              <a:off x="6756401" y="1868488"/>
              <a:ext cx="319088" cy="419100"/>
            </a:xfrm>
            <a:custGeom>
              <a:avLst/>
              <a:gdLst>
                <a:gd name="T0" fmla="*/ 167 w 167"/>
                <a:gd name="T1" fmla="*/ 4 h 220"/>
                <a:gd name="T2" fmla="*/ 150 w 167"/>
                <a:gd name="T3" fmla="*/ 57 h 220"/>
                <a:gd name="T4" fmla="*/ 31 w 167"/>
                <a:gd name="T5" fmla="*/ 151 h 220"/>
                <a:gd name="T6" fmla="*/ 0 w 167"/>
                <a:gd name="T7" fmla="*/ 220 h 220"/>
                <a:gd name="T8" fmla="*/ 25 w 167"/>
                <a:gd name="T9" fmla="*/ 91 h 220"/>
                <a:gd name="T10" fmla="*/ 160 w 167"/>
                <a:gd name="T11" fmla="*/ 2 h 220"/>
                <a:gd name="T12" fmla="*/ 167 w 167"/>
                <a:gd name="T13" fmla="*/ 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220">
                  <a:moveTo>
                    <a:pt x="167" y="4"/>
                  </a:moveTo>
                  <a:cubicBezTo>
                    <a:pt x="162" y="19"/>
                    <a:pt x="156" y="37"/>
                    <a:pt x="150" y="57"/>
                  </a:cubicBezTo>
                  <a:cubicBezTo>
                    <a:pt x="95" y="75"/>
                    <a:pt x="60" y="89"/>
                    <a:pt x="31" y="151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220"/>
                    <a:pt x="0" y="143"/>
                    <a:pt x="25" y="91"/>
                  </a:cubicBezTo>
                  <a:cubicBezTo>
                    <a:pt x="50" y="39"/>
                    <a:pt x="136" y="0"/>
                    <a:pt x="160" y="2"/>
                  </a:cubicBezTo>
                  <a:cubicBezTo>
                    <a:pt x="163" y="2"/>
                    <a:pt x="165" y="3"/>
                    <a:pt x="167" y="4"/>
                  </a:cubicBezTo>
                  <a:close/>
                </a:path>
              </a:pathLst>
            </a:custGeom>
            <a:solidFill>
              <a:srgbClr val="539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5" name="iś1ïdê"/>
            <p:cNvSpPr/>
            <p:nvPr>
              <p:custDataLst>
                <p:tags r:id="rId93"/>
              </p:custDataLst>
            </p:nvPr>
          </p:nvSpPr>
          <p:spPr bwMode="auto">
            <a:xfrm>
              <a:off x="6729413" y="1816100"/>
              <a:ext cx="371475" cy="409575"/>
            </a:xfrm>
            <a:custGeom>
              <a:avLst/>
              <a:gdLst>
                <a:gd name="T0" fmla="*/ 194 w 194"/>
                <a:gd name="T1" fmla="*/ 0 h 214"/>
                <a:gd name="T2" fmla="*/ 173 w 194"/>
                <a:gd name="T3" fmla="*/ 57 h 214"/>
                <a:gd name="T4" fmla="*/ 171 w 194"/>
                <a:gd name="T5" fmla="*/ 58 h 214"/>
                <a:gd name="T6" fmla="*/ 95 w 194"/>
                <a:gd name="T7" fmla="*/ 92 h 214"/>
                <a:gd name="T8" fmla="*/ 42 w 194"/>
                <a:gd name="T9" fmla="*/ 153 h 214"/>
                <a:gd name="T10" fmla="*/ 22 w 194"/>
                <a:gd name="T11" fmla="*/ 214 h 214"/>
                <a:gd name="T12" fmla="*/ 41 w 194"/>
                <a:gd name="T13" fmla="*/ 79 h 214"/>
                <a:gd name="T14" fmla="*/ 194 w 194"/>
                <a:gd name="T15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214">
                  <a:moveTo>
                    <a:pt x="194" y="0"/>
                  </a:moveTo>
                  <a:cubicBezTo>
                    <a:pt x="188" y="13"/>
                    <a:pt x="180" y="33"/>
                    <a:pt x="173" y="57"/>
                  </a:cubicBezTo>
                  <a:cubicBezTo>
                    <a:pt x="172" y="57"/>
                    <a:pt x="172" y="57"/>
                    <a:pt x="171" y="58"/>
                  </a:cubicBezTo>
                  <a:cubicBezTo>
                    <a:pt x="151" y="70"/>
                    <a:pt x="119" y="76"/>
                    <a:pt x="95" y="92"/>
                  </a:cubicBezTo>
                  <a:cubicBezTo>
                    <a:pt x="71" y="107"/>
                    <a:pt x="56" y="133"/>
                    <a:pt x="42" y="153"/>
                  </a:cubicBezTo>
                  <a:cubicBezTo>
                    <a:pt x="0" y="214"/>
                    <a:pt x="22" y="214"/>
                    <a:pt x="22" y="214"/>
                  </a:cubicBezTo>
                  <a:cubicBezTo>
                    <a:pt x="22" y="214"/>
                    <a:pt x="13" y="145"/>
                    <a:pt x="41" y="79"/>
                  </a:cubicBezTo>
                  <a:cubicBezTo>
                    <a:pt x="74" y="44"/>
                    <a:pt x="124" y="14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6" name="ï$ľiďé"/>
            <p:cNvSpPr/>
            <p:nvPr>
              <p:custDataLst>
                <p:tags r:id="rId94"/>
              </p:custDataLst>
            </p:nvPr>
          </p:nvSpPr>
          <p:spPr bwMode="auto">
            <a:xfrm>
              <a:off x="6561138" y="1465263"/>
              <a:ext cx="493713" cy="1092200"/>
            </a:xfrm>
            <a:custGeom>
              <a:avLst/>
              <a:gdLst>
                <a:gd name="T0" fmla="*/ 7 w 258"/>
                <a:gd name="T1" fmla="*/ 332 h 572"/>
                <a:gd name="T2" fmla="*/ 78 w 258"/>
                <a:gd name="T3" fmla="*/ 56 h 572"/>
                <a:gd name="T4" fmla="*/ 212 w 258"/>
                <a:gd name="T5" fmla="*/ 22 h 572"/>
                <a:gd name="T6" fmla="*/ 245 w 258"/>
                <a:gd name="T7" fmla="*/ 125 h 572"/>
                <a:gd name="T8" fmla="*/ 237 w 258"/>
                <a:gd name="T9" fmla="*/ 137 h 572"/>
                <a:gd name="T10" fmla="*/ 113 w 258"/>
                <a:gd name="T11" fmla="*/ 282 h 572"/>
                <a:gd name="T12" fmla="*/ 92 w 258"/>
                <a:gd name="T13" fmla="*/ 358 h 572"/>
                <a:gd name="T14" fmla="*/ 176 w 258"/>
                <a:gd name="T15" fmla="*/ 446 h 572"/>
                <a:gd name="T16" fmla="*/ 250 w 258"/>
                <a:gd name="T17" fmla="*/ 511 h 572"/>
                <a:gd name="T18" fmla="*/ 104 w 258"/>
                <a:gd name="T19" fmla="*/ 511 h 572"/>
                <a:gd name="T20" fmla="*/ 8 w 258"/>
                <a:gd name="T21" fmla="*/ 332 h 572"/>
                <a:gd name="T22" fmla="*/ 7 w 258"/>
                <a:gd name="T23" fmla="*/ 332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8" h="572">
                  <a:moveTo>
                    <a:pt x="7" y="332"/>
                  </a:moveTo>
                  <a:cubicBezTo>
                    <a:pt x="0" y="265"/>
                    <a:pt x="22" y="120"/>
                    <a:pt x="78" y="56"/>
                  </a:cubicBezTo>
                  <a:cubicBezTo>
                    <a:pt x="118" y="10"/>
                    <a:pt x="176" y="0"/>
                    <a:pt x="212" y="22"/>
                  </a:cubicBezTo>
                  <a:cubicBezTo>
                    <a:pt x="242" y="41"/>
                    <a:pt x="251" y="92"/>
                    <a:pt x="245" y="125"/>
                  </a:cubicBezTo>
                  <a:cubicBezTo>
                    <a:pt x="243" y="138"/>
                    <a:pt x="237" y="137"/>
                    <a:pt x="237" y="137"/>
                  </a:cubicBezTo>
                  <a:cubicBezTo>
                    <a:pt x="237" y="137"/>
                    <a:pt x="139" y="186"/>
                    <a:pt x="113" y="282"/>
                  </a:cubicBezTo>
                  <a:cubicBezTo>
                    <a:pt x="92" y="358"/>
                    <a:pt x="92" y="358"/>
                    <a:pt x="92" y="358"/>
                  </a:cubicBezTo>
                  <a:cubicBezTo>
                    <a:pt x="134" y="397"/>
                    <a:pt x="176" y="446"/>
                    <a:pt x="176" y="446"/>
                  </a:cubicBezTo>
                  <a:cubicBezTo>
                    <a:pt x="176" y="446"/>
                    <a:pt x="242" y="470"/>
                    <a:pt x="250" y="511"/>
                  </a:cubicBezTo>
                  <a:cubicBezTo>
                    <a:pt x="258" y="552"/>
                    <a:pt x="211" y="572"/>
                    <a:pt x="104" y="511"/>
                  </a:cubicBezTo>
                  <a:cubicBezTo>
                    <a:pt x="13" y="459"/>
                    <a:pt x="7" y="378"/>
                    <a:pt x="8" y="332"/>
                  </a:cubicBezTo>
                  <a:lnTo>
                    <a:pt x="7" y="332"/>
                  </a:ln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7" name="iŝḷíďe"/>
            <p:cNvSpPr/>
            <p:nvPr>
              <p:custDataLst>
                <p:tags r:id="rId95"/>
              </p:custDataLst>
            </p:nvPr>
          </p:nvSpPr>
          <p:spPr bwMode="auto">
            <a:xfrm>
              <a:off x="6561138" y="1471613"/>
              <a:ext cx="381000" cy="904875"/>
            </a:xfrm>
            <a:custGeom>
              <a:avLst/>
              <a:gdLst>
                <a:gd name="T0" fmla="*/ 7 w 199"/>
                <a:gd name="T1" fmla="*/ 329 h 474"/>
                <a:gd name="T2" fmla="*/ 78 w 199"/>
                <a:gd name="T3" fmla="*/ 53 h 474"/>
                <a:gd name="T4" fmla="*/ 199 w 199"/>
                <a:gd name="T5" fmla="*/ 13 h 474"/>
                <a:gd name="T6" fmla="*/ 29 w 199"/>
                <a:gd name="T7" fmla="*/ 245 h 474"/>
                <a:gd name="T8" fmla="*/ 60 w 199"/>
                <a:gd name="T9" fmla="*/ 474 h 474"/>
                <a:gd name="T10" fmla="*/ 8 w 199"/>
                <a:gd name="T11" fmla="*/ 329 h 474"/>
                <a:gd name="T12" fmla="*/ 7 w 199"/>
                <a:gd name="T13" fmla="*/ 329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474">
                  <a:moveTo>
                    <a:pt x="7" y="329"/>
                  </a:moveTo>
                  <a:cubicBezTo>
                    <a:pt x="0" y="262"/>
                    <a:pt x="22" y="117"/>
                    <a:pt x="78" y="53"/>
                  </a:cubicBezTo>
                  <a:cubicBezTo>
                    <a:pt x="114" y="12"/>
                    <a:pt x="164" y="0"/>
                    <a:pt x="199" y="13"/>
                  </a:cubicBezTo>
                  <a:cubicBezTo>
                    <a:pt x="142" y="32"/>
                    <a:pt x="59" y="79"/>
                    <a:pt x="29" y="245"/>
                  </a:cubicBezTo>
                  <a:cubicBezTo>
                    <a:pt x="10" y="350"/>
                    <a:pt x="33" y="426"/>
                    <a:pt x="60" y="474"/>
                  </a:cubicBezTo>
                  <a:cubicBezTo>
                    <a:pt x="11" y="425"/>
                    <a:pt x="7" y="366"/>
                    <a:pt x="8" y="329"/>
                  </a:cubicBezTo>
                  <a:lnTo>
                    <a:pt x="7" y="329"/>
                  </a:ln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8" name="iṧ1iḍê"/>
            <p:cNvSpPr/>
            <p:nvPr>
              <p:custDataLst>
                <p:tags r:id="rId96"/>
              </p:custDataLst>
            </p:nvPr>
          </p:nvSpPr>
          <p:spPr bwMode="auto">
            <a:xfrm>
              <a:off x="6737351" y="1712913"/>
              <a:ext cx="385763" cy="484188"/>
            </a:xfrm>
            <a:custGeom>
              <a:avLst/>
              <a:gdLst>
                <a:gd name="T0" fmla="*/ 123 w 202"/>
                <a:gd name="T1" fmla="*/ 10 h 253"/>
                <a:gd name="T2" fmla="*/ 188 w 202"/>
                <a:gd name="T3" fmla="*/ 28 h 253"/>
                <a:gd name="T4" fmla="*/ 170 w 202"/>
                <a:gd name="T5" fmla="*/ 75 h 253"/>
                <a:gd name="T6" fmla="*/ 150 w 202"/>
                <a:gd name="T7" fmla="*/ 81 h 253"/>
                <a:gd name="T8" fmla="*/ 32 w 202"/>
                <a:gd name="T9" fmla="*/ 182 h 253"/>
                <a:gd name="T10" fmla="*/ 11 w 202"/>
                <a:gd name="T11" fmla="*/ 243 h 253"/>
                <a:gd name="T12" fmla="*/ 1 w 202"/>
                <a:gd name="T13" fmla="*/ 231 h 253"/>
                <a:gd name="T14" fmla="*/ 123 w 202"/>
                <a:gd name="T15" fmla="*/ 1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2" h="253">
                  <a:moveTo>
                    <a:pt x="123" y="10"/>
                  </a:moveTo>
                  <a:cubicBezTo>
                    <a:pt x="149" y="0"/>
                    <a:pt x="176" y="11"/>
                    <a:pt x="188" y="28"/>
                  </a:cubicBezTo>
                  <a:cubicBezTo>
                    <a:pt x="202" y="47"/>
                    <a:pt x="193" y="70"/>
                    <a:pt x="170" y="75"/>
                  </a:cubicBezTo>
                  <a:cubicBezTo>
                    <a:pt x="164" y="77"/>
                    <a:pt x="157" y="78"/>
                    <a:pt x="150" y="81"/>
                  </a:cubicBezTo>
                  <a:cubicBezTo>
                    <a:pt x="111" y="97"/>
                    <a:pt x="59" y="117"/>
                    <a:pt x="32" y="182"/>
                  </a:cubicBezTo>
                  <a:cubicBezTo>
                    <a:pt x="2" y="250"/>
                    <a:pt x="11" y="243"/>
                    <a:pt x="11" y="243"/>
                  </a:cubicBezTo>
                  <a:cubicBezTo>
                    <a:pt x="11" y="243"/>
                    <a:pt x="0" y="253"/>
                    <a:pt x="1" y="231"/>
                  </a:cubicBezTo>
                  <a:cubicBezTo>
                    <a:pt x="3" y="176"/>
                    <a:pt x="29" y="53"/>
                    <a:pt x="123" y="10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9" name="íSḷïḍe"/>
            <p:cNvSpPr/>
            <p:nvPr>
              <p:custDataLst>
                <p:tags r:id="rId97"/>
              </p:custDataLst>
            </p:nvPr>
          </p:nvSpPr>
          <p:spPr bwMode="auto">
            <a:xfrm>
              <a:off x="6737351" y="1717675"/>
              <a:ext cx="344488" cy="465138"/>
            </a:xfrm>
            <a:custGeom>
              <a:avLst/>
              <a:gdLst>
                <a:gd name="T0" fmla="*/ 123 w 180"/>
                <a:gd name="T1" fmla="*/ 8 h 244"/>
                <a:gd name="T2" fmla="*/ 180 w 180"/>
                <a:gd name="T3" fmla="*/ 17 h 244"/>
                <a:gd name="T4" fmla="*/ 84 w 180"/>
                <a:gd name="T5" fmla="*/ 86 h 244"/>
                <a:gd name="T6" fmla="*/ 9 w 180"/>
                <a:gd name="T7" fmla="*/ 242 h 244"/>
                <a:gd name="T8" fmla="*/ 1 w 180"/>
                <a:gd name="T9" fmla="*/ 229 h 244"/>
                <a:gd name="T10" fmla="*/ 123 w 180"/>
                <a:gd name="T11" fmla="*/ 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0" h="244">
                  <a:moveTo>
                    <a:pt x="123" y="8"/>
                  </a:moveTo>
                  <a:cubicBezTo>
                    <a:pt x="144" y="0"/>
                    <a:pt x="166" y="6"/>
                    <a:pt x="180" y="17"/>
                  </a:cubicBezTo>
                  <a:cubicBezTo>
                    <a:pt x="141" y="37"/>
                    <a:pt x="107" y="61"/>
                    <a:pt x="84" y="86"/>
                  </a:cubicBezTo>
                  <a:cubicBezTo>
                    <a:pt x="36" y="141"/>
                    <a:pt x="17" y="202"/>
                    <a:pt x="9" y="242"/>
                  </a:cubicBezTo>
                  <a:cubicBezTo>
                    <a:pt x="6" y="244"/>
                    <a:pt x="0" y="244"/>
                    <a:pt x="1" y="229"/>
                  </a:cubicBezTo>
                  <a:cubicBezTo>
                    <a:pt x="3" y="174"/>
                    <a:pt x="29" y="51"/>
                    <a:pt x="123" y="8"/>
                  </a:cubicBezTo>
                  <a:close/>
                </a:path>
              </a:pathLst>
            </a:custGeom>
            <a:solidFill>
              <a:srgbClr val="E09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0" name="iṧḷíḍê"/>
            <p:cNvSpPr/>
            <p:nvPr>
              <p:custDataLst>
                <p:tags r:id="rId98"/>
              </p:custDataLst>
            </p:nvPr>
          </p:nvSpPr>
          <p:spPr bwMode="auto">
            <a:xfrm>
              <a:off x="4973638" y="1357313"/>
              <a:ext cx="1031875" cy="1382713"/>
            </a:xfrm>
            <a:custGeom>
              <a:avLst/>
              <a:gdLst>
                <a:gd name="T0" fmla="*/ 529 w 540"/>
                <a:gd name="T1" fmla="*/ 386 h 725"/>
                <a:gd name="T2" fmla="*/ 377 w 540"/>
                <a:gd name="T3" fmla="*/ 95 h 725"/>
                <a:gd name="T4" fmla="*/ 45 w 540"/>
                <a:gd name="T5" fmla="*/ 164 h 725"/>
                <a:gd name="T6" fmla="*/ 37 w 540"/>
                <a:gd name="T7" fmla="*/ 474 h 725"/>
                <a:gd name="T8" fmla="*/ 224 w 540"/>
                <a:gd name="T9" fmla="*/ 702 h 725"/>
                <a:gd name="T10" fmla="*/ 507 w 540"/>
                <a:gd name="T11" fmla="*/ 573 h 725"/>
                <a:gd name="T12" fmla="*/ 529 w 540"/>
                <a:gd name="T13" fmla="*/ 386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725">
                  <a:moveTo>
                    <a:pt x="529" y="386"/>
                  </a:moveTo>
                  <a:cubicBezTo>
                    <a:pt x="523" y="340"/>
                    <a:pt x="496" y="191"/>
                    <a:pt x="377" y="95"/>
                  </a:cubicBezTo>
                  <a:cubicBezTo>
                    <a:pt x="257" y="0"/>
                    <a:pt x="91" y="44"/>
                    <a:pt x="45" y="164"/>
                  </a:cubicBezTo>
                  <a:cubicBezTo>
                    <a:pt x="0" y="285"/>
                    <a:pt x="37" y="474"/>
                    <a:pt x="37" y="474"/>
                  </a:cubicBezTo>
                  <a:cubicBezTo>
                    <a:pt x="37" y="474"/>
                    <a:pt x="70" y="678"/>
                    <a:pt x="224" y="702"/>
                  </a:cubicBezTo>
                  <a:cubicBezTo>
                    <a:pt x="378" y="725"/>
                    <a:pt x="474" y="633"/>
                    <a:pt x="507" y="573"/>
                  </a:cubicBezTo>
                  <a:cubicBezTo>
                    <a:pt x="540" y="513"/>
                    <a:pt x="529" y="386"/>
                    <a:pt x="529" y="386"/>
                  </a:cubicBez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1" name="iṥļiďè"/>
            <p:cNvSpPr/>
            <p:nvPr>
              <p:custDataLst>
                <p:tags r:id="rId99"/>
              </p:custDataLst>
            </p:nvPr>
          </p:nvSpPr>
          <p:spPr bwMode="auto">
            <a:xfrm>
              <a:off x="5105401" y="1379538"/>
              <a:ext cx="900113" cy="1065213"/>
            </a:xfrm>
            <a:custGeom>
              <a:avLst/>
              <a:gdLst>
                <a:gd name="T0" fmla="*/ 460 w 471"/>
                <a:gd name="T1" fmla="*/ 374 h 558"/>
                <a:gd name="T2" fmla="*/ 308 w 471"/>
                <a:gd name="T3" fmla="*/ 83 h 558"/>
                <a:gd name="T4" fmla="*/ 0 w 471"/>
                <a:gd name="T5" fmla="*/ 109 h 558"/>
                <a:gd name="T6" fmla="*/ 276 w 471"/>
                <a:gd name="T7" fmla="*/ 100 h 558"/>
                <a:gd name="T8" fmla="*/ 439 w 471"/>
                <a:gd name="T9" fmla="*/ 558 h 558"/>
                <a:gd name="T10" fmla="*/ 460 w 471"/>
                <a:gd name="T11" fmla="*/ 374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1" h="558">
                  <a:moveTo>
                    <a:pt x="460" y="374"/>
                  </a:moveTo>
                  <a:cubicBezTo>
                    <a:pt x="454" y="328"/>
                    <a:pt x="427" y="179"/>
                    <a:pt x="308" y="83"/>
                  </a:cubicBezTo>
                  <a:cubicBezTo>
                    <a:pt x="204" y="0"/>
                    <a:pt x="65" y="22"/>
                    <a:pt x="0" y="109"/>
                  </a:cubicBezTo>
                  <a:cubicBezTo>
                    <a:pt x="69" y="58"/>
                    <a:pt x="182" y="37"/>
                    <a:pt x="276" y="100"/>
                  </a:cubicBezTo>
                  <a:cubicBezTo>
                    <a:pt x="419" y="197"/>
                    <a:pt x="460" y="386"/>
                    <a:pt x="439" y="558"/>
                  </a:cubicBezTo>
                  <a:cubicBezTo>
                    <a:pt x="471" y="498"/>
                    <a:pt x="460" y="374"/>
                    <a:pt x="460" y="374"/>
                  </a:cubicBez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2" name="íS1ïde"/>
            <p:cNvSpPr/>
            <p:nvPr>
              <p:custDataLst>
                <p:tags r:id="rId100"/>
              </p:custDataLst>
            </p:nvPr>
          </p:nvSpPr>
          <p:spPr bwMode="auto">
            <a:xfrm>
              <a:off x="5022851" y="1562100"/>
              <a:ext cx="877888" cy="1130300"/>
            </a:xfrm>
            <a:custGeom>
              <a:avLst/>
              <a:gdLst>
                <a:gd name="T0" fmla="*/ 0 w 459"/>
                <a:gd name="T1" fmla="*/ 285 h 592"/>
                <a:gd name="T2" fmla="*/ 11 w 459"/>
                <a:gd name="T3" fmla="*/ 366 h 592"/>
                <a:gd name="T4" fmla="*/ 83 w 459"/>
                <a:gd name="T5" fmla="*/ 527 h 592"/>
                <a:gd name="T6" fmla="*/ 318 w 459"/>
                <a:gd name="T7" fmla="*/ 565 h 592"/>
                <a:gd name="T8" fmla="*/ 444 w 459"/>
                <a:gd name="T9" fmla="*/ 290 h 592"/>
                <a:gd name="T10" fmla="*/ 380 w 459"/>
                <a:gd name="T11" fmla="*/ 116 h 592"/>
                <a:gd name="T12" fmla="*/ 89 w 459"/>
                <a:gd name="T13" fmla="*/ 59 h 592"/>
                <a:gd name="T14" fmla="*/ 0 w 459"/>
                <a:gd name="T15" fmla="*/ 285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9" h="592">
                  <a:moveTo>
                    <a:pt x="0" y="285"/>
                  </a:moveTo>
                  <a:cubicBezTo>
                    <a:pt x="5" y="333"/>
                    <a:pt x="11" y="366"/>
                    <a:pt x="11" y="366"/>
                  </a:cubicBezTo>
                  <a:cubicBezTo>
                    <a:pt x="11" y="366"/>
                    <a:pt x="26" y="459"/>
                    <a:pt x="83" y="527"/>
                  </a:cubicBezTo>
                  <a:cubicBezTo>
                    <a:pt x="151" y="574"/>
                    <a:pt x="246" y="592"/>
                    <a:pt x="318" y="565"/>
                  </a:cubicBezTo>
                  <a:cubicBezTo>
                    <a:pt x="405" y="533"/>
                    <a:pt x="459" y="434"/>
                    <a:pt x="444" y="290"/>
                  </a:cubicBezTo>
                  <a:cubicBezTo>
                    <a:pt x="446" y="257"/>
                    <a:pt x="424" y="178"/>
                    <a:pt x="380" y="116"/>
                  </a:cubicBezTo>
                  <a:cubicBezTo>
                    <a:pt x="303" y="9"/>
                    <a:pt x="170" y="0"/>
                    <a:pt x="89" y="59"/>
                  </a:cubicBezTo>
                  <a:cubicBezTo>
                    <a:pt x="30" y="102"/>
                    <a:pt x="3" y="179"/>
                    <a:pt x="0" y="285"/>
                  </a:cubicBezTo>
                  <a:close/>
                </a:path>
              </a:pathLst>
            </a:custGeom>
            <a:solidFill>
              <a:srgbClr val="EBE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3" name="íSliḍê"/>
            <p:cNvSpPr/>
            <p:nvPr>
              <p:custDataLst>
                <p:tags r:id="rId101"/>
              </p:custDataLst>
            </p:nvPr>
          </p:nvSpPr>
          <p:spPr bwMode="auto">
            <a:xfrm>
              <a:off x="4886326" y="1562100"/>
              <a:ext cx="982663" cy="1063625"/>
            </a:xfrm>
            <a:custGeom>
              <a:avLst/>
              <a:gdLst>
                <a:gd name="T0" fmla="*/ 341 w 514"/>
                <a:gd name="T1" fmla="*/ 556 h 557"/>
                <a:gd name="T2" fmla="*/ 408 w 514"/>
                <a:gd name="T3" fmla="*/ 539 h 557"/>
                <a:gd name="T4" fmla="*/ 508 w 514"/>
                <a:gd name="T5" fmla="*/ 277 h 557"/>
                <a:gd name="T6" fmla="*/ 310 w 514"/>
                <a:gd name="T7" fmla="*/ 72 h 557"/>
                <a:gd name="T8" fmla="*/ 341 w 514"/>
                <a:gd name="T9" fmla="*/ 556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4" h="557">
                  <a:moveTo>
                    <a:pt x="341" y="556"/>
                  </a:moveTo>
                  <a:cubicBezTo>
                    <a:pt x="379" y="557"/>
                    <a:pt x="380" y="548"/>
                    <a:pt x="408" y="539"/>
                  </a:cubicBezTo>
                  <a:cubicBezTo>
                    <a:pt x="472" y="502"/>
                    <a:pt x="514" y="400"/>
                    <a:pt x="508" y="277"/>
                  </a:cubicBezTo>
                  <a:cubicBezTo>
                    <a:pt x="503" y="167"/>
                    <a:pt x="411" y="95"/>
                    <a:pt x="310" y="72"/>
                  </a:cubicBezTo>
                  <a:cubicBezTo>
                    <a:pt x="0" y="0"/>
                    <a:pt x="81" y="551"/>
                    <a:pt x="341" y="556"/>
                  </a:cubicBez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4" name="ísḻiḑe"/>
            <p:cNvSpPr/>
            <p:nvPr>
              <p:custDataLst>
                <p:tags r:id="rId102"/>
              </p:custDataLst>
            </p:nvPr>
          </p:nvSpPr>
          <p:spPr bwMode="auto">
            <a:xfrm>
              <a:off x="5146676" y="1652588"/>
              <a:ext cx="720725" cy="973138"/>
            </a:xfrm>
            <a:custGeom>
              <a:avLst/>
              <a:gdLst>
                <a:gd name="T0" fmla="*/ 86 w 377"/>
                <a:gd name="T1" fmla="*/ 74 h 510"/>
                <a:gd name="T2" fmla="*/ 172 w 377"/>
                <a:gd name="T3" fmla="*/ 468 h 510"/>
                <a:gd name="T4" fmla="*/ 313 w 377"/>
                <a:gd name="T5" fmla="*/ 456 h 510"/>
                <a:gd name="T6" fmla="*/ 372 w 377"/>
                <a:gd name="T7" fmla="*/ 230 h 510"/>
                <a:gd name="T8" fmla="*/ 278 w 377"/>
                <a:gd name="T9" fmla="*/ 68 h 510"/>
                <a:gd name="T10" fmla="*/ 86 w 377"/>
                <a:gd name="T11" fmla="*/ 7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7" h="510">
                  <a:moveTo>
                    <a:pt x="86" y="74"/>
                  </a:moveTo>
                  <a:cubicBezTo>
                    <a:pt x="0" y="179"/>
                    <a:pt x="29" y="390"/>
                    <a:pt x="172" y="468"/>
                  </a:cubicBezTo>
                  <a:cubicBezTo>
                    <a:pt x="230" y="500"/>
                    <a:pt x="269" y="510"/>
                    <a:pt x="313" y="456"/>
                  </a:cubicBezTo>
                  <a:cubicBezTo>
                    <a:pt x="353" y="406"/>
                    <a:pt x="377" y="325"/>
                    <a:pt x="372" y="230"/>
                  </a:cubicBezTo>
                  <a:cubicBezTo>
                    <a:pt x="369" y="159"/>
                    <a:pt x="332" y="104"/>
                    <a:pt x="278" y="68"/>
                  </a:cubicBezTo>
                  <a:cubicBezTo>
                    <a:pt x="209" y="21"/>
                    <a:pt x="145" y="0"/>
                    <a:pt x="86" y="74"/>
                  </a:cubicBezTo>
                  <a:close/>
                </a:path>
              </a:pathLst>
            </a:custGeom>
            <a:solidFill>
              <a:srgbClr val="FCB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5" name="isḷide"/>
            <p:cNvSpPr/>
            <p:nvPr>
              <p:custDataLst>
                <p:tags r:id="rId103"/>
              </p:custDataLst>
            </p:nvPr>
          </p:nvSpPr>
          <p:spPr bwMode="auto">
            <a:xfrm>
              <a:off x="5364163" y="1668463"/>
              <a:ext cx="503238" cy="939800"/>
            </a:xfrm>
            <a:custGeom>
              <a:avLst/>
              <a:gdLst>
                <a:gd name="T0" fmla="*/ 97 w 263"/>
                <a:gd name="T1" fmla="*/ 478 h 493"/>
                <a:gd name="T2" fmla="*/ 199 w 263"/>
                <a:gd name="T3" fmla="*/ 448 h 493"/>
                <a:gd name="T4" fmla="*/ 258 w 263"/>
                <a:gd name="T5" fmla="*/ 222 h 493"/>
                <a:gd name="T6" fmla="*/ 164 w 263"/>
                <a:gd name="T7" fmla="*/ 60 h 493"/>
                <a:gd name="T8" fmla="*/ 0 w 263"/>
                <a:gd name="T9" fmla="*/ 38 h 493"/>
                <a:gd name="T10" fmla="*/ 213 w 263"/>
                <a:gd name="T11" fmla="*/ 273 h 493"/>
                <a:gd name="T12" fmla="*/ 97 w 263"/>
                <a:gd name="T13" fmla="*/ 478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493">
                  <a:moveTo>
                    <a:pt x="97" y="478"/>
                  </a:moveTo>
                  <a:cubicBezTo>
                    <a:pt x="135" y="493"/>
                    <a:pt x="166" y="489"/>
                    <a:pt x="199" y="448"/>
                  </a:cubicBezTo>
                  <a:cubicBezTo>
                    <a:pt x="239" y="398"/>
                    <a:pt x="263" y="317"/>
                    <a:pt x="258" y="222"/>
                  </a:cubicBezTo>
                  <a:cubicBezTo>
                    <a:pt x="255" y="151"/>
                    <a:pt x="218" y="96"/>
                    <a:pt x="164" y="60"/>
                  </a:cubicBezTo>
                  <a:cubicBezTo>
                    <a:pt x="106" y="20"/>
                    <a:pt x="52" y="0"/>
                    <a:pt x="0" y="38"/>
                  </a:cubicBezTo>
                  <a:cubicBezTo>
                    <a:pt x="101" y="50"/>
                    <a:pt x="210" y="101"/>
                    <a:pt x="213" y="273"/>
                  </a:cubicBezTo>
                  <a:cubicBezTo>
                    <a:pt x="215" y="393"/>
                    <a:pt x="168" y="451"/>
                    <a:pt x="97" y="478"/>
                  </a:cubicBezTo>
                  <a:close/>
                </a:path>
              </a:pathLst>
            </a:custGeom>
            <a:solidFill>
              <a:srgbClr val="E09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6" name="ïṧlîḋè"/>
            <p:cNvSpPr/>
            <p:nvPr>
              <p:custDataLst>
                <p:tags r:id="rId104"/>
              </p:custDataLst>
            </p:nvPr>
          </p:nvSpPr>
          <p:spPr bwMode="auto">
            <a:xfrm>
              <a:off x="5302251" y="1776413"/>
              <a:ext cx="565150" cy="749300"/>
            </a:xfrm>
            <a:custGeom>
              <a:avLst/>
              <a:gdLst>
                <a:gd name="T0" fmla="*/ 231 w 296"/>
                <a:gd name="T1" fmla="*/ 392 h 392"/>
                <a:gd name="T2" fmla="*/ 232 w 296"/>
                <a:gd name="T3" fmla="*/ 391 h 392"/>
                <a:gd name="T4" fmla="*/ 291 w 296"/>
                <a:gd name="T5" fmla="*/ 165 h 392"/>
                <a:gd name="T6" fmla="*/ 197 w 296"/>
                <a:gd name="T7" fmla="*/ 3 h 392"/>
                <a:gd name="T8" fmla="*/ 195 w 296"/>
                <a:gd name="T9" fmla="*/ 1 h 392"/>
                <a:gd name="T10" fmla="*/ 109 w 296"/>
                <a:gd name="T11" fmla="*/ 24 h 392"/>
                <a:gd name="T12" fmla="*/ 15 w 296"/>
                <a:gd name="T13" fmla="*/ 241 h 392"/>
                <a:gd name="T14" fmla="*/ 231 w 296"/>
                <a:gd name="T15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6" h="392">
                  <a:moveTo>
                    <a:pt x="231" y="392"/>
                  </a:moveTo>
                  <a:cubicBezTo>
                    <a:pt x="231" y="392"/>
                    <a:pt x="232" y="392"/>
                    <a:pt x="232" y="391"/>
                  </a:cubicBezTo>
                  <a:cubicBezTo>
                    <a:pt x="272" y="341"/>
                    <a:pt x="296" y="260"/>
                    <a:pt x="291" y="165"/>
                  </a:cubicBezTo>
                  <a:cubicBezTo>
                    <a:pt x="288" y="94"/>
                    <a:pt x="251" y="39"/>
                    <a:pt x="197" y="3"/>
                  </a:cubicBezTo>
                  <a:cubicBezTo>
                    <a:pt x="197" y="2"/>
                    <a:pt x="196" y="2"/>
                    <a:pt x="195" y="1"/>
                  </a:cubicBezTo>
                  <a:cubicBezTo>
                    <a:pt x="159" y="0"/>
                    <a:pt x="133" y="11"/>
                    <a:pt x="109" y="24"/>
                  </a:cubicBezTo>
                  <a:cubicBezTo>
                    <a:pt x="24" y="68"/>
                    <a:pt x="0" y="156"/>
                    <a:pt x="15" y="241"/>
                  </a:cubicBezTo>
                  <a:cubicBezTo>
                    <a:pt x="31" y="325"/>
                    <a:pt x="101" y="390"/>
                    <a:pt x="231" y="3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7" name="ísḻîḓè"/>
            <p:cNvSpPr/>
            <p:nvPr>
              <p:custDataLst>
                <p:tags r:id="rId105"/>
              </p:custDataLst>
            </p:nvPr>
          </p:nvSpPr>
          <p:spPr bwMode="auto">
            <a:xfrm>
              <a:off x="5561013" y="1776413"/>
              <a:ext cx="306388" cy="749300"/>
            </a:xfrm>
            <a:custGeom>
              <a:avLst/>
              <a:gdLst>
                <a:gd name="T0" fmla="*/ 95 w 160"/>
                <a:gd name="T1" fmla="*/ 392 h 392"/>
                <a:gd name="T2" fmla="*/ 96 w 160"/>
                <a:gd name="T3" fmla="*/ 391 h 392"/>
                <a:gd name="T4" fmla="*/ 155 w 160"/>
                <a:gd name="T5" fmla="*/ 165 h 392"/>
                <a:gd name="T6" fmla="*/ 61 w 160"/>
                <a:gd name="T7" fmla="*/ 3 h 392"/>
                <a:gd name="T8" fmla="*/ 59 w 160"/>
                <a:gd name="T9" fmla="*/ 1 h 392"/>
                <a:gd name="T10" fmla="*/ 0 w 160"/>
                <a:gd name="T11" fmla="*/ 11 h 392"/>
                <a:gd name="T12" fmla="*/ 110 w 160"/>
                <a:gd name="T13" fmla="*/ 216 h 392"/>
                <a:gd name="T14" fmla="*/ 49 w 160"/>
                <a:gd name="T15" fmla="*/ 389 h 392"/>
                <a:gd name="T16" fmla="*/ 95 w 160"/>
                <a:gd name="T17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392">
                  <a:moveTo>
                    <a:pt x="95" y="392"/>
                  </a:moveTo>
                  <a:cubicBezTo>
                    <a:pt x="95" y="392"/>
                    <a:pt x="96" y="392"/>
                    <a:pt x="96" y="391"/>
                  </a:cubicBezTo>
                  <a:cubicBezTo>
                    <a:pt x="136" y="341"/>
                    <a:pt x="160" y="260"/>
                    <a:pt x="155" y="165"/>
                  </a:cubicBezTo>
                  <a:cubicBezTo>
                    <a:pt x="152" y="94"/>
                    <a:pt x="115" y="39"/>
                    <a:pt x="61" y="3"/>
                  </a:cubicBezTo>
                  <a:cubicBezTo>
                    <a:pt x="61" y="2"/>
                    <a:pt x="60" y="2"/>
                    <a:pt x="59" y="1"/>
                  </a:cubicBezTo>
                  <a:cubicBezTo>
                    <a:pt x="36" y="0"/>
                    <a:pt x="17" y="5"/>
                    <a:pt x="0" y="11"/>
                  </a:cubicBezTo>
                  <a:cubicBezTo>
                    <a:pt x="61" y="43"/>
                    <a:pt x="108" y="104"/>
                    <a:pt x="110" y="216"/>
                  </a:cubicBezTo>
                  <a:cubicBezTo>
                    <a:pt x="111" y="301"/>
                    <a:pt x="88" y="355"/>
                    <a:pt x="49" y="389"/>
                  </a:cubicBezTo>
                  <a:cubicBezTo>
                    <a:pt x="64" y="391"/>
                    <a:pt x="79" y="392"/>
                    <a:pt x="95" y="392"/>
                  </a:cubicBezTo>
                  <a:close/>
                </a:path>
              </a:pathLst>
            </a:custGeom>
            <a:solidFill>
              <a:srgbClr val="CAB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8" name="ïṡḻîḍè"/>
            <p:cNvSpPr/>
            <p:nvPr>
              <p:custDataLst>
                <p:tags r:id="rId106"/>
              </p:custDataLst>
            </p:nvPr>
          </p:nvSpPr>
          <p:spPr bwMode="auto">
            <a:xfrm>
              <a:off x="5360988" y="1839913"/>
              <a:ext cx="504825" cy="642938"/>
            </a:xfrm>
            <a:custGeom>
              <a:avLst/>
              <a:gdLst>
                <a:gd name="T0" fmla="*/ 177 w 264"/>
                <a:gd name="T1" fmla="*/ 0 h 337"/>
                <a:gd name="T2" fmla="*/ 15 w 264"/>
                <a:gd name="T3" fmla="*/ 134 h 337"/>
                <a:gd name="T4" fmla="*/ 202 w 264"/>
                <a:gd name="T5" fmla="*/ 337 h 337"/>
                <a:gd name="T6" fmla="*/ 217 w 264"/>
                <a:gd name="T7" fmla="*/ 336 h 337"/>
                <a:gd name="T8" fmla="*/ 260 w 264"/>
                <a:gd name="T9" fmla="*/ 132 h 337"/>
                <a:gd name="T10" fmla="*/ 212 w 264"/>
                <a:gd name="T11" fmla="*/ 10 h 337"/>
                <a:gd name="T12" fmla="*/ 177 w 264"/>
                <a:gd name="T13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4" h="337">
                  <a:moveTo>
                    <a:pt x="177" y="0"/>
                  </a:moveTo>
                  <a:cubicBezTo>
                    <a:pt x="94" y="0"/>
                    <a:pt x="26" y="62"/>
                    <a:pt x="15" y="134"/>
                  </a:cubicBezTo>
                  <a:cubicBezTo>
                    <a:pt x="0" y="227"/>
                    <a:pt x="54" y="332"/>
                    <a:pt x="202" y="337"/>
                  </a:cubicBezTo>
                  <a:cubicBezTo>
                    <a:pt x="207" y="337"/>
                    <a:pt x="212" y="337"/>
                    <a:pt x="217" y="336"/>
                  </a:cubicBezTo>
                  <a:cubicBezTo>
                    <a:pt x="247" y="286"/>
                    <a:pt x="264" y="214"/>
                    <a:pt x="260" y="132"/>
                  </a:cubicBezTo>
                  <a:cubicBezTo>
                    <a:pt x="258" y="84"/>
                    <a:pt x="240" y="43"/>
                    <a:pt x="212" y="10"/>
                  </a:cubicBezTo>
                  <a:cubicBezTo>
                    <a:pt x="205" y="3"/>
                    <a:pt x="184" y="7"/>
                    <a:pt x="177" y="0"/>
                  </a:cubicBezTo>
                  <a:close/>
                </a:path>
              </a:pathLst>
            </a:cu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29" name="ïSľïdè"/>
            <p:cNvSpPr/>
            <p:nvPr>
              <p:custDataLst>
                <p:tags r:id="rId107"/>
              </p:custDataLst>
            </p:nvPr>
          </p:nvSpPr>
          <p:spPr bwMode="auto">
            <a:xfrm>
              <a:off x="5634038" y="1838325"/>
              <a:ext cx="231775" cy="644525"/>
            </a:xfrm>
            <a:custGeom>
              <a:avLst/>
              <a:gdLst>
                <a:gd name="T0" fmla="*/ 0 w 121"/>
                <a:gd name="T1" fmla="*/ 5 h 338"/>
                <a:gd name="T2" fmla="*/ 72 w 121"/>
                <a:gd name="T3" fmla="*/ 184 h 338"/>
                <a:gd name="T4" fmla="*/ 31 w 121"/>
                <a:gd name="T5" fmla="*/ 336 h 338"/>
                <a:gd name="T6" fmla="*/ 59 w 121"/>
                <a:gd name="T7" fmla="*/ 338 h 338"/>
                <a:gd name="T8" fmla="*/ 74 w 121"/>
                <a:gd name="T9" fmla="*/ 337 h 338"/>
                <a:gd name="T10" fmla="*/ 117 w 121"/>
                <a:gd name="T11" fmla="*/ 133 h 338"/>
                <a:gd name="T12" fmla="*/ 69 w 121"/>
                <a:gd name="T13" fmla="*/ 11 h 338"/>
                <a:gd name="T14" fmla="*/ 35 w 121"/>
                <a:gd name="T15" fmla="*/ 1 h 338"/>
                <a:gd name="T16" fmla="*/ 0 w 121"/>
                <a:gd name="T17" fmla="*/ 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338">
                  <a:moveTo>
                    <a:pt x="0" y="5"/>
                  </a:moveTo>
                  <a:cubicBezTo>
                    <a:pt x="41" y="40"/>
                    <a:pt x="70" y="96"/>
                    <a:pt x="72" y="184"/>
                  </a:cubicBezTo>
                  <a:cubicBezTo>
                    <a:pt x="73" y="253"/>
                    <a:pt x="58" y="302"/>
                    <a:pt x="31" y="336"/>
                  </a:cubicBezTo>
                  <a:cubicBezTo>
                    <a:pt x="40" y="337"/>
                    <a:pt x="49" y="337"/>
                    <a:pt x="59" y="338"/>
                  </a:cubicBezTo>
                  <a:cubicBezTo>
                    <a:pt x="64" y="338"/>
                    <a:pt x="69" y="338"/>
                    <a:pt x="74" y="337"/>
                  </a:cubicBezTo>
                  <a:cubicBezTo>
                    <a:pt x="104" y="287"/>
                    <a:pt x="121" y="215"/>
                    <a:pt x="117" y="133"/>
                  </a:cubicBezTo>
                  <a:cubicBezTo>
                    <a:pt x="115" y="85"/>
                    <a:pt x="97" y="44"/>
                    <a:pt x="69" y="11"/>
                  </a:cubicBezTo>
                  <a:cubicBezTo>
                    <a:pt x="64" y="6"/>
                    <a:pt x="49" y="1"/>
                    <a:pt x="35" y="1"/>
                  </a:cubicBezTo>
                  <a:cubicBezTo>
                    <a:pt x="20" y="0"/>
                    <a:pt x="7" y="3"/>
                    <a:pt x="0" y="5"/>
                  </a:cubicBezTo>
                  <a:close/>
                </a:path>
              </a:pathLst>
            </a:custGeom>
            <a:solidFill>
              <a:srgbClr val="539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0" name="išḻíďê"/>
            <p:cNvSpPr/>
            <p:nvPr>
              <p:custDataLst>
                <p:tags r:id="rId108"/>
              </p:custDataLst>
            </p:nvPr>
          </p:nvSpPr>
          <p:spPr bwMode="auto">
            <a:xfrm>
              <a:off x="5567363" y="2066925"/>
              <a:ext cx="292100" cy="300038"/>
            </a:xfrm>
            <a:custGeom>
              <a:avLst/>
              <a:gdLst>
                <a:gd name="T0" fmla="*/ 78 w 153"/>
                <a:gd name="T1" fmla="*/ 0 h 157"/>
                <a:gd name="T2" fmla="*/ 0 w 153"/>
                <a:gd name="T3" fmla="*/ 78 h 157"/>
                <a:gd name="T4" fmla="*/ 78 w 153"/>
                <a:gd name="T5" fmla="*/ 157 h 157"/>
                <a:gd name="T6" fmla="*/ 150 w 153"/>
                <a:gd name="T7" fmla="*/ 110 h 157"/>
                <a:gd name="T8" fmla="*/ 153 w 153"/>
                <a:gd name="T9" fmla="*/ 53 h 157"/>
                <a:gd name="T10" fmla="*/ 78 w 153"/>
                <a:gd name="T1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157">
                  <a:moveTo>
                    <a:pt x="78" y="0"/>
                  </a:moveTo>
                  <a:cubicBezTo>
                    <a:pt x="35" y="0"/>
                    <a:pt x="0" y="35"/>
                    <a:pt x="0" y="78"/>
                  </a:cubicBezTo>
                  <a:cubicBezTo>
                    <a:pt x="0" y="122"/>
                    <a:pt x="35" y="157"/>
                    <a:pt x="78" y="157"/>
                  </a:cubicBezTo>
                  <a:cubicBezTo>
                    <a:pt x="110" y="157"/>
                    <a:pt x="138" y="138"/>
                    <a:pt x="150" y="110"/>
                  </a:cubicBezTo>
                  <a:cubicBezTo>
                    <a:pt x="152" y="92"/>
                    <a:pt x="153" y="73"/>
                    <a:pt x="153" y="53"/>
                  </a:cubicBezTo>
                  <a:cubicBezTo>
                    <a:pt x="142" y="22"/>
                    <a:pt x="113" y="0"/>
                    <a:pt x="78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1" name="îsḻïdè"/>
            <p:cNvSpPr/>
            <p:nvPr>
              <p:custDataLst>
                <p:tags r:id="rId109"/>
              </p:custDataLst>
            </p:nvPr>
          </p:nvSpPr>
          <p:spPr bwMode="auto">
            <a:xfrm>
              <a:off x="6421438" y="3063875"/>
              <a:ext cx="166688" cy="122238"/>
            </a:xfrm>
            <a:custGeom>
              <a:avLst/>
              <a:gdLst>
                <a:gd name="T0" fmla="*/ 15 w 87"/>
                <a:gd name="T1" fmla="*/ 58 h 64"/>
                <a:gd name="T2" fmla="*/ 6 w 87"/>
                <a:gd name="T3" fmla="*/ 63 h 64"/>
                <a:gd name="T4" fmla="*/ 1 w 87"/>
                <a:gd name="T5" fmla="*/ 54 h 64"/>
                <a:gd name="T6" fmla="*/ 16 w 87"/>
                <a:gd name="T7" fmla="*/ 18 h 64"/>
                <a:gd name="T8" fmla="*/ 52 w 87"/>
                <a:gd name="T9" fmla="*/ 3 h 64"/>
                <a:gd name="T10" fmla="*/ 86 w 87"/>
                <a:gd name="T11" fmla="*/ 36 h 64"/>
                <a:gd name="T12" fmla="*/ 80 w 87"/>
                <a:gd name="T13" fmla="*/ 45 h 64"/>
                <a:gd name="T14" fmla="*/ 72 w 87"/>
                <a:gd name="T15" fmla="*/ 39 h 64"/>
                <a:gd name="T16" fmla="*/ 49 w 87"/>
                <a:gd name="T17" fmla="*/ 18 h 64"/>
                <a:gd name="T18" fmla="*/ 28 w 87"/>
                <a:gd name="T19" fmla="*/ 27 h 64"/>
                <a:gd name="T20" fmla="*/ 15 w 87"/>
                <a:gd name="T21" fmla="*/ 5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64">
                  <a:moveTo>
                    <a:pt x="15" y="58"/>
                  </a:moveTo>
                  <a:cubicBezTo>
                    <a:pt x="14" y="62"/>
                    <a:pt x="10" y="64"/>
                    <a:pt x="6" y="63"/>
                  </a:cubicBezTo>
                  <a:cubicBezTo>
                    <a:pt x="2" y="62"/>
                    <a:pt x="0" y="58"/>
                    <a:pt x="1" y="54"/>
                  </a:cubicBezTo>
                  <a:cubicBezTo>
                    <a:pt x="4" y="41"/>
                    <a:pt x="9" y="28"/>
                    <a:pt x="16" y="18"/>
                  </a:cubicBezTo>
                  <a:cubicBezTo>
                    <a:pt x="25" y="7"/>
                    <a:pt x="36" y="0"/>
                    <a:pt x="52" y="3"/>
                  </a:cubicBezTo>
                  <a:cubicBezTo>
                    <a:pt x="82" y="9"/>
                    <a:pt x="86" y="36"/>
                    <a:pt x="86" y="36"/>
                  </a:cubicBezTo>
                  <a:cubicBezTo>
                    <a:pt x="87" y="40"/>
                    <a:pt x="84" y="44"/>
                    <a:pt x="80" y="45"/>
                  </a:cubicBezTo>
                  <a:cubicBezTo>
                    <a:pt x="76" y="45"/>
                    <a:pt x="72" y="43"/>
                    <a:pt x="72" y="39"/>
                  </a:cubicBezTo>
                  <a:cubicBezTo>
                    <a:pt x="72" y="38"/>
                    <a:pt x="69" y="22"/>
                    <a:pt x="49" y="18"/>
                  </a:cubicBezTo>
                  <a:cubicBezTo>
                    <a:pt x="40" y="16"/>
                    <a:pt x="33" y="20"/>
                    <a:pt x="28" y="27"/>
                  </a:cubicBezTo>
                  <a:cubicBezTo>
                    <a:pt x="22" y="35"/>
                    <a:pt x="18" y="46"/>
                    <a:pt x="15" y="58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2" name="ïŝḷïḓe"/>
            <p:cNvSpPr/>
            <p:nvPr>
              <p:custDataLst>
                <p:tags r:id="rId110"/>
              </p:custDataLst>
            </p:nvPr>
          </p:nvSpPr>
          <p:spPr bwMode="auto">
            <a:xfrm>
              <a:off x="6148388" y="3314700"/>
              <a:ext cx="328613" cy="130175"/>
            </a:xfrm>
            <a:custGeom>
              <a:avLst/>
              <a:gdLst>
                <a:gd name="T0" fmla="*/ 3 w 172"/>
                <a:gd name="T1" fmla="*/ 32 h 68"/>
                <a:gd name="T2" fmla="*/ 157 w 172"/>
                <a:gd name="T3" fmla="*/ 19 h 68"/>
                <a:gd name="T4" fmla="*/ 165 w 172"/>
                <a:gd name="T5" fmla="*/ 9 h 68"/>
                <a:gd name="T6" fmla="*/ 97 w 172"/>
                <a:gd name="T7" fmla="*/ 22 h 68"/>
                <a:gd name="T8" fmla="*/ 0 w 172"/>
                <a:gd name="T9" fmla="*/ 21 h 68"/>
                <a:gd name="T10" fmla="*/ 3 w 172"/>
                <a:gd name="T11" fmla="*/ 3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68">
                  <a:moveTo>
                    <a:pt x="3" y="32"/>
                  </a:moveTo>
                  <a:cubicBezTo>
                    <a:pt x="69" y="68"/>
                    <a:pt x="145" y="35"/>
                    <a:pt x="157" y="19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72" y="0"/>
                    <a:pt x="156" y="18"/>
                    <a:pt x="97" y="22"/>
                  </a:cubicBezTo>
                  <a:cubicBezTo>
                    <a:pt x="33" y="26"/>
                    <a:pt x="0" y="20"/>
                    <a:pt x="0" y="21"/>
                  </a:cubicBezTo>
                  <a:lnTo>
                    <a:pt x="3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3" name="ïṣľíḋe"/>
            <p:cNvSpPr/>
            <p:nvPr>
              <p:custDataLst>
                <p:tags r:id="rId111"/>
              </p:custDataLst>
            </p:nvPr>
          </p:nvSpPr>
          <p:spPr bwMode="auto">
            <a:xfrm>
              <a:off x="6337301" y="3340100"/>
              <a:ext cx="98425" cy="95250"/>
            </a:xfrm>
            <a:custGeom>
              <a:avLst/>
              <a:gdLst>
                <a:gd name="T0" fmla="*/ 0 w 51"/>
                <a:gd name="T1" fmla="*/ 9 h 50"/>
                <a:gd name="T2" fmla="*/ 51 w 51"/>
                <a:gd name="T3" fmla="*/ 0 h 50"/>
                <a:gd name="T4" fmla="*/ 0 w 51"/>
                <a:gd name="T5" fmla="*/ 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1" h="50">
                  <a:moveTo>
                    <a:pt x="0" y="9"/>
                  </a:moveTo>
                  <a:cubicBezTo>
                    <a:pt x="25" y="9"/>
                    <a:pt x="51" y="0"/>
                    <a:pt x="51" y="0"/>
                  </a:cubicBezTo>
                  <a:cubicBezTo>
                    <a:pt x="51" y="0"/>
                    <a:pt x="38" y="50"/>
                    <a:pt x="0" y="9"/>
                  </a:cubicBezTo>
                  <a:close/>
                </a:path>
              </a:pathLst>
            </a:custGeom>
            <a:solidFill>
              <a:srgbClr val="E1A7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4" name="íṥḷíḋe"/>
            <p:cNvSpPr/>
            <p:nvPr>
              <p:custDataLst>
                <p:tags r:id="rId112"/>
              </p:custDataLst>
            </p:nvPr>
          </p:nvSpPr>
          <p:spPr bwMode="auto">
            <a:xfrm>
              <a:off x="4068763" y="2419350"/>
              <a:ext cx="219075" cy="219075"/>
            </a:xfrm>
            <a:custGeom>
              <a:avLst/>
              <a:gdLst>
                <a:gd name="T0" fmla="*/ 81 w 138"/>
                <a:gd name="T1" fmla="*/ 0 h 138"/>
                <a:gd name="T2" fmla="*/ 0 w 138"/>
                <a:gd name="T3" fmla="*/ 80 h 138"/>
                <a:gd name="T4" fmla="*/ 54 w 138"/>
                <a:gd name="T5" fmla="*/ 138 h 138"/>
                <a:gd name="T6" fmla="*/ 138 w 138"/>
                <a:gd name="T7" fmla="*/ 55 h 138"/>
                <a:gd name="T8" fmla="*/ 81 w 138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8">
                  <a:moveTo>
                    <a:pt x="81" y="0"/>
                  </a:moveTo>
                  <a:lnTo>
                    <a:pt x="0" y="80"/>
                  </a:lnTo>
                  <a:lnTo>
                    <a:pt x="54" y="138"/>
                  </a:lnTo>
                  <a:lnTo>
                    <a:pt x="138" y="55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5" name="îSḷiḑè"/>
            <p:cNvSpPr/>
            <p:nvPr>
              <p:custDataLst>
                <p:tags r:id="rId113"/>
              </p:custDataLst>
            </p:nvPr>
          </p:nvSpPr>
          <p:spPr bwMode="auto">
            <a:xfrm>
              <a:off x="7392988" y="2408238"/>
              <a:ext cx="533400" cy="292100"/>
            </a:xfrm>
            <a:custGeom>
              <a:avLst/>
              <a:gdLst>
                <a:gd name="T0" fmla="*/ 0 w 279"/>
                <a:gd name="T1" fmla="*/ 34 h 153"/>
                <a:gd name="T2" fmla="*/ 205 w 279"/>
                <a:gd name="T3" fmla="*/ 134 h 153"/>
                <a:gd name="T4" fmla="*/ 279 w 279"/>
                <a:gd name="T5" fmla="*/ 27 h 153"/>
                <a:gd name="T6" fmla="*/ 206 w 279"/>
                <a:gd name="T7" fmla="*/ 0 h 153"/>
                <a:gd name="T8" fmla="*/ 145 w 279"/>
                <a:gd name="T9" fmla="*/ 119 h 153"/>
                <a:gd name="T10" fmla="*/ 69 w 279"/>
                <a:gd name="T11" fmla="*/ 9 h 153"/>
                <a:gd name="T12" fmla="*/ 0 w 279"/>
                <a:gd name="T13" fmla="*/ 3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153">
                  <a:moveTo>
                    <a:pt x="0" y="34"/>
                  </a:moveTo>
                  <a:cubicBezTo>
                    <a:pt x="79" y="134"/>
                    <a:pt x="132" y="153"/>
                    <a:pt x="205" y="134"/>
                  </a:cubicBezTo>
                  <a:cubicBezTo>
                    <a:pt x="246" y="123"/>
                    <a:pt x="268" y="70"/>
                    <a:pt x="279" y="27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01" y="60"/>
                    <a:pt x="186" y="137"/>
                    <a:pt x="145" y="119"/>
                  </a:cubicBezTo>
                  <a:cubicBezTo>
                    <a:pt x="79" y="89"/>
                    <a:pt x="69" y="9"/>
                    <a:pt x="69" y="9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6" name="íSlidé"/>
            <p:cNvSpPr/>
            <p:nvPr>
              <p:custDataLst>
                <p:tags r:id="rId114"/>
              </p:custDataLst>
            </p:nvPr>
          </p:nvSpPr>
          <p:spPr bwMode="auto">
            <a:xfrm>
              <a:off x="7392988" y="2425700"/>
              <a:ext cx="309563" cy="236538"/>
            </a:xfrm>
            <a:custGeom>
              <a:avLst/>
              <a:gdLst>
                <a:gd name="T0" fmla="*/ 0 w 162"/>
                <a:gd name="T1" fmla="*/ 25 h 124"/>
                <a:gd name="T2" fmla="*/ 94 w 162"/>
                <a:gd name="T3" fmla="*/ 114 h 124"/>
                <a:gd name="T4" fmla="*/ 162 w 162"/>
                <a:gd name="T5" fmla="*/ 112 h 124"/>
                <a:gd name="T6" fmla="*/ 145 w 162"/>
                <a:gd name="T7" fmla="*/ 110 h 124"/>
                <a:gd name="T8" fmla="*/ 69 w 162"/>
                <a:gd name="T9" fmla="*/ 0 h 124"/>
                <a:gd name="T10" fmla="*/ 0 w 162"/>
                <a:gd name="T11" fmla="*/ 2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" h="124">
                  <a:moveTo>
                    <a:pt x="0" y="25"/>
                  </a:moveTo>
                  <a:cubicBezTo>
                    <a:pt x="35" y="69"/>
                    <a:pt x="65" y="98"/>
                    <a:pt x="94" y="114"/>
                  </a:cubicBezTo>
                  <a:cubicBezTo>
                    <a:pt x="123" y="124"/>
                    <a:pt x="143" y="119"/>
                    <a:pt x="162" y="112"/>
                  </a:cubicBezTo>
                  <a:cubicBezTo>
                    <a:pt x="157" y="113"/>
                    <a:pt x="151" y="112"/>
                    <a:pt x="145" y="110"/>
                  </a:cubicBezTo>
                  <a:cubicBezTo>
                    <a:pt x="79" y="80"/>
                    <a:pt x="69" y="0"/>
                    <a:pt x="69" y="0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9B1A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7" name="íšlíḓé"/>
            <p:cNvSpPr/>
            <p:nvPr>
              <p:custDataLst>
                <p:tags r:id="rId115"/>
              </p:custDataLst>
            </p:nvPr>
          </p:nvSpPr>
          <p:spPr bwMode="auto">
            <a:xfrm>
              <a:off x="7224713" y="1706563"/>
              <a:ext cx="608013" cy="363538"/>
            </a:xfrm>
            <a:custGeom>
              <a:avLst/>
              <a:gdLst>
                <a:gd name="T0" fmla="*/ 0 w 318"/>
                <a:gd name="T1" fmla="*/ 110 h 191"/>
                <a:gd name="T2" fmla="*/ 129 w 318"/>
                <a:gd name="T3" fmla="*/ 28 h 191"/>
                <a:gd name="T4" fmla="*/ 225 w 318"/>
                <a:gd name="T5" fmla="*/ 0 h 191"/>
                <a:gd name="T6" fmla="*/ 318 w 318"/>
                <a:gd name="T7" fmla="*/ 66 h 191"/>
                <a:gd name="T8" fmla="*/ 212 w 318"/>
                <a:gd name="T9" fmla="*/ 110 h 191"/>
                <a:gd name="T10" fmla="*/ 77 w 318"/>
                <a:gd name="T11" fmla="*/ 150 h 191"/>
                <a:gd name="T12" fmla="*/ 60 w 318"/>
                <a:gd name="T13" fmla="*/ 177 h 191"/>
                <a:gd name="T14" fmla="*/ 0 w 318"/>
                <a:gd name="T15" fmla="*/ 11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8" h="191">
                  <a:moveTo>
                    <a:pt x="0" y="110"/>
                  </a:moveTo>
                  <a:cubicBezTo>
                    <a:pt x="46" y="53"/>
                    <a:pt x="41" y="23"/>
                    <a:pt x="129" y="28"/>
                  </a:cubicBezTo>
                  <a:cubicBezTo>
                    <a:pt x="217" y="33"/>
                    <a:pt x="225" y="0"/>
                    <a:pt x="225" y="0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8" y="66"/>
                    <a:pt x="296" y="105"/>
                    <a:pt x="212" y="110"/>
                  </a:cubicBezTo>
                  <a:cubicBezTo>
                    <a:pt x="129" y="114"/>
                    <a:pt x="98" y="110"/>
                    <a:pt x="77" y="150"/>
                  </a:cubicBezTo>
                  <a:cubicBezTo>
                    <a:pt x="57" y="191"/>
                    <a:pt x="60" y="177"/>
                    <a:pt x="60" y="177"/>
                  </a:cubicBezTo>
                  <a:lnTo>
                    <a:pt x="0" y="11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8" name="î$liďè"/>
            <p:cNvSpPr/>
            <p:nvPr>
              <p:custDataLst>
                <p:tags r:id="rId116"/>
              </p:custDataLst>
            </p:nvPr>
          </p:nvSpPr>
          <p:spPr bwMode="auto">
            <a:xfrm>
              <a:off x="5529263" y="2601913"/>
              <a:ext cx="1314450" cy="896938"/>
            </a:xfrm>
            <a:custGeom>
              <a:avLst/>
              <a:gdLst>
                <a:gd name="T0" fmla="*/ 0 w 688"/>
                <a:gd name="T1" fmla="*/ 182 h 470"/>
                <a:gd name="T2" fmla="*/ 308 w 688"/>
                <a:gd name="T3" fmla="*/ 448 h 470"/>
                <a:gd name="T4" fmla="*/ 612 w 688"/>
                <a:gd name="T5" fmla="*/ 381 h 470"/>
                <a:gd name="T6" fmla="*/ 663 w 688"/>
                <a:gd name="T7" fmla="*/ 184 h 470"/>
                <a:gd name="T8" fmla="*/ 649 w 688"/>
                <a:gd name="T9" fmla="*/ 15 h 470"/>
                <a:gd name="T10" fmla="*/ 578 w 688"/>
                <a:gd name="T11" fmla="*/ 0 h 470"/>
                <a:gd name="T12" fmla="*/ 444 w 688"/>
                <a:gd name="T13" fmla="*/ 355 h 470"/>
                <a:gd name="T14" fmla="*/ 48 w 688"/>
                <a:gd name="T15" fmla="*/ 104 h 470"/>
                <a:gd name="T16" fmla="*/ 0 w 688"/>
                <a:gd name="T17" fmla="*/ 182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8" h="470">
                  <a:moveTo>
                    <a:pt x="0" y="182"/>
                  </a:moveTo>
                  <a:cubicBezTo>
                    <a:pt x="105" y="320"/>
                    <a:pt x="154" y="415"/>
                    <a:pt x="308" y="448"/>
                  </a:cubicBezTo>
                  <a:cubicBezTo>
                    <a:pt x="406" y="470"/>
                    <a:pt x="548" y="443"/>
                    <a:pt x="612" y="381"/>
                  </a:cubicBezTo>
                  <a:cubicBezTo>
                    <a:pt x="670" y="324"/>
                    <a:pt x="688" y="255"/>
                    <a:pt x="663" y="184"/>
                  </a:cubicBezTo>
                  <a:cubicBezTo>
                    <a:pt x="619" y="60"/>
                    <a:pt x="649" y="15"/>
                    <a:pt x="649" y="15"/>
                  </a:cubicBezTo>
                  <a:cubicBezTo>
                    <a:pt x="649" y="15"/>
                    <a:pt x="622" y="8"/>
                    <a:pt x="578" y="0"/>
                  </a:cubicBezTo>
                  <a:cubicBezTo>
                    <a:pt x="597" y="102"/>
                    <a:pt x="670" y="324"/>
                    <a:pt x="444" y="355"/>
                  </a:cubicBezTo>
                  <a:cubicBezTo>
                    <a:pt x="217" y="386"/>
                    <a:pt x="140" y="257"/>
                    <a:pt x="48" y="104"/>
                  </a:cubicBezTo>
                  <a:cubicBezTo>
                    <a:pt x="29" y="126"/>
                    <a:pt x="13" y="152"/>
                    <a:pt x="0" y="182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39" name="ïṣļïdè"/>
            <p:cNvSpPr/>
            <p:nvPr>
              <p:custDataLst>
                <p:tags r:id="rId117"/>
              </p:custDataLst>
            </p:nvPr>
          </p:nvSpPr>
          <p:spPr bwMode="auto">
            <a:xfrm>
              <a:off x="5529263" y="2601913"/>
              <a:ext cx="1239838" cy="447675"/>
            </a:xfrm>
            <a:custGeom>
              <a:avLst/>
              <a:gdLst>
                <a:gd name="T0" fmla="*/ 0 w 649"/>
                <a:gd name="T1" fmla="*/ 182 h 235"/>
                <a:gd name="T2" fmla="*/ 40 w 649"/>
                <a:gd name="T3" fmla="*/ 235 h 235"/>
                <a:gd name="T4" fmla="*/ 118 w 649"/>
                <a:gd name="T5" fmla="*/ 214 h 235"/>
                <a:gd name="T6" fmla="*/ 48 w 649"/>
                <a:gd name="T7" fmla="*/ 104 h 235"/>
                <a:gd name="T8" fmla="*/ 0 w 649"/>
                <a:gd name="T9" fmla="*/ 182 h 235"/>
                <a:gd name="T10" fmla="*/ 649 w 649"/>
                <a:gd name="T11" fmla="*/ 137 h 235"/>
                <a:gd name="T12" fmla="*/ 649 w 649"/>
                <a:gd name="T13" fmla="*/ 15 h 235"/>
                <a:gd name="T14" fmla="*/ 578 w 649"/>
                <a:gd name="T15" fmla="*/ 0 h 235"/>
                <a:gd name="T16" fmla="*/ 600 w 649"/>
                <a:gd name="T17" fmla="*/ 114 h 235"/>
                <a:gd name="T18" fmla="*/ 648 w 649"/>
                <a:gd name="T19" fmla="*/ 137 h 235"/>
                <a:gd name="T20" fmla="*/ 649 w 649"/>
                <a:gd name="T21" fmla="*/ 13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9" h="235">
                  <a:moveTo>
                    <a:pt x="0" y="182"/>
                  </a:moveTo>
                  <a:cubicBezTo>
                    <a:pt x="14" y="200"/>
                    <a:pt x="27" y="218"/>
                    <a:pt x="40" y="235"/>
                  </a:cubicBezTo>
                  <a:cubicBezTo>
                    <a:pt x="63" y="231"/>
                    <a:pt x="88" y="225"/>
                    <a:pt x="118" y="214"/>
                  </a:cubicBezTo>
                  <a:cubicBezTo>
                    <a:pt x="93" y="180"/>
                    <a:pt x="71" y="143"/>
                    <a:pt x="48" y="104"/>
                  </a:cubicBezTo>
                  <a:cubicBezTo>
                    <a:pt x="29" y="126"/>
                    <a:pt x="13" y="152"/>
                    <a:pt x="0" y="182"/>
                  </a:cubicBezTo>
                  <a:close/>
                  <a:moveTo>
                    <a:pt x="649" y="137"/>
                  </a:moveTo>
                  <a:cubicBezTo>
                    <a:pt x="627" y="49"/>
                    <a:pt x="649" y="15"/>
                    <a:pt x="649" y="15"/>
                  </a:cubicBezTo>
                  <a:cubicBezTo>
                    <a:pt x="649" y="15"/>
                    <a:pt x="622" y="8"/>
                    <a:pt x="578" y="0"/>
                  </a:cubicBezTo>
                  <a:cubicBezTo>
                    <a:pt x="584" y="30"/>
                    <a:pt x="594" y="71"/>
                    <a:pt x="600" y="114"/>
                  </a:cubicBezTo>
                  <a:cubicBezTo>
                    <a:pt x="614" y="122"/>
                    <a:pt x="629" y="130"/>
                    <a:pt x="648" y="137"/>
                  </a:cubicBezTo>
                  <a:cubicBezTo>
                    <a:pt x="648" y="137"/>
                    <a:pt x="649" y="137"/>
                    <a:pt x="649" y="137"/>
                  </a:cubicBezTo>
                  <a:close/>
                </a:path>
              </a:pathLst>
            </a:custGeom>
            <a:solidFill>
              <a:srgbClr val="9D86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0" name="iśḻïḍe"/>
            <p:cNvSpPr/>
            <p:nvPr>
              <p:custDataLst>
                <p:tags r:id="rId118"/>
              </p:custDataLst>
            </p:nvPr>
          </p:nvSpPr>
          <p:spPr bwMode="auto">
            <a:xfrm>
              <a:off x="5583238" y="2652713"/>
              <a:ext cx="1257300" cy="765175"/>
            </a:xfrm>
            <a:custGeom>
              <a:avLst/>
              <a:gdLst>
                <a:gd name="T0" fmla="*/ 556 w 658"/>
                <a:gd name="T1" fmla="*/ 0 h 401"/>
                <a:gd name="T2" fmla="*/ 416 w 658"/>
                <a:gd name="T3" fmla="*/ 328 h 401"/>
                <a:gd name="T4" fmla="*/ 35 w 658"/>
                <a:gd name="T5" fmla="*/ 103 h 401"/>
                <a:gd name="T6" fmla="*/ 0 w 658"/>
                <a:gd name="T7" fmla="*/ 137 h 401"/>
                <a:gd name="T8" fmla="*/ 289 w 658"/>
                <a:gd name="T9" fmla="*/ 381 h 401"/>
                <a:gd name="T10" fmla="*/ 562 w 658"/>
                <a:gd name="T11" fmla="*/ 322 h 401"/>
                <a:gd name="T12" fmla="*/ 591 w 658"/>
                <a:gd name="T13" fmla="*/ 8 h 401"/>
                <a:gd name="T14" fmla="*/ 556 w 658"/>
                <a:gd name="T15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8" h="401">
                  <a:moveTo>
                    <a:pt x="556" y="0"/>
                  </a:moveTo>
                  <a:cubicBezTo>
                    <a:pt x="579" y="110"/>
                    <a:pt x="624" y="299"/>
                    <a:pt x="416" y="328"/>
                  </a:cubicBezTo>
                  <a:cubicBezTo>
                    <a:pt x="202" y="357"/>
                    <a:pt x="121" y="244"/>
                    <a:pt x="35" y="103"/>
                  </a:cubicBezTo>
                  <a:cubicBezTo>
                    <a:pt x="23" y="120"/>
                    <a:pt x="8" y="116"/>
                    <a:pt x="0" y="137"/>
                  </a:cubicBezTo>
                  <a:cubicBezTo>
                    <a:pt x="94" y="262"/>
                    <a:pt x="150" y="351"/>
                    <a:pt x="289" y="381"/>
                  </a:cubicBezTo>
                  <a:cubicBezTo>
                    <a:pt x="378" y="401"/>
                    <a:pt x="504" y="379"/>
                    <a:pt x="562" y="322"/>
                  </a:cubicBezTo>
                  <a:cubicBezTo>
                    <a:pt x="658" y="229"/>
                    <a:pt x="601" y="123"/>
                    <a:pt x="591" y="8"/>
                  </a:cubicBezTo>
                  <a:cubicBezTo>
                    <a:pt x="591" y="8"/>
                    <a:pt x="578" y="5"/>
                    <a:pt x="556" y="0"/>
                  </a:cubicBezTo>
                  <a:close/>
                </a:path>
              </a:pathLst>
            </a:custGeom>
            <a:solidFill>
              <a:srgbClr val="EA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1" name="îṧ1íḍé"/>
            <p:cNvSpPr/>
            <p:nvPr>
              <p:custDataLst>
                <p:tags r:id="rId119"/>
              </p:custDataLst>
            </p:nvPr>
          </p:nvSpPr>
          <p:spPr bwMode="auto">
            <a:xfrm>
              <a:off x="5583238" y="2652713"/>
              <a:ext cx="1160463" cy="382588"/>
            </a:xfrm>
            <a:custGeom>
              <a:avLst/>
              <a:gdLst>
                <a:gd name="T0" fmla="*/ 556 w 607"/>
                <a:gd name="T1" fmla="*/ 0 h 200"/>
                <a:gd name="T2" fmla="*/ 572 w 607"/>
                <a:gd name="T3" fmla="*/ 87 h 200"/>
                <a:gd name="T4" fmla="*/ 607 w 607"/>
                <a:gd name="T5" fmla="*/ 104 h 200"/>
                <a:gd name="T6" fmla="*/ 591 w 607"/>
                <a:gd name="T7" fmla="*/ 8 h 200"/>
                <a:gd name="T8" fmla="*/ 556 w 607"/>
                <a:gd name="T9" fmla="*/ 0 h 200"/>
                <a:gd name="T10" fmla="*/ 90 w 607"/>
                <a:gd name="T11" fmla="*/ 187 h 200"/>
                <a:gd name="T12" fmla="*/ 35 w 607"/>
                <a:gd name="T13" fmla="*/ 103 h 200"/>
                <a:gd name="T14" fmla="*/ 0 w 607"/>
                <a:gd name="T15" fmla="*/ 137 h 200"/>
                <a:gd name="T16" fmla="*/ 47 w 607"/>
                <a:gd name="T17" fmla="*/ 200 h 200"/>
                <a:gd name="T18" fmla="*/ 90 w 607"/>
                <a:gd name="T19" fmla="*/ 18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7" h="200">
                  <a:moveTo>
                    <a:pt x="556" y="0"/>
                  </a:moveTo>
                  <a:cubicBezTo>
                    <a:pt x="561" y="26"/>
                    <a:pt x="568" y="56"/>
                    <a:pt x="572" y="87"/>
                  </a:cubicBezTo>
                  <a:cubicBezTo>
                    <a:pt x="582" y="93"/>
                    <a:pt x="594" y="99"/>
                    <a:pt x="607" y="104"/>
                  </a:cubicBezTo>
                  <a:cubicBezTo>
                    <a:pt x="601" y="73"/>
                    <a:pt x="594" y="41"/>
                    <a:pt x="591" y="8"/>
                  </a:cubicBezTo>
                  <a:cubicBezTo>
                    <a:pt x="591" y="8"/>
                    <a:pt x="578" y="5"/>
                    <a:pt x="556" y="0"/>
                  </a:cubicBezTo>
                  <a:close/>
                  <a:moveTo>
                    <a:pt x="90" y="187"/>
                  </a:moveTo>
                  <a:cubicBezTo>
                    <a:pt x="71" y="161"/>
                    <a:pt x="53" y="133"/>
                    <a:pt x="35" y="103"/>
                  </a:cubicBezTo>
                  <a:cubicBezTo>
                    <a:pt x="23" y="120"/>
                    <a:pt x="8" y="116"/>
                    <a:pt x="0" y="137"/>
                  </a:cubicBezTo>
                  <a:cubicBezTo>
                    <a:pt x="16" y="159"/>
                    <a:pt x="32" y="180"/>
                    <a:pt x="47" y="200"/>
                  </a:cubicBezTo>
                  <a:cubicBezTo>
                    <a:pt x="60" y="197"/>
                    <a:pt x="75" y="192"/>
                    <a:pt x="90" y="187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2" name="iṧļîdè"/>
            <p:cNvSpPr/>
            <p:nvPr>
              <p:custDataLst>
                <p:tags r:id="rId120"/>
              </p:custDataLst>
            </p:nvPr>
          </p:nvSpPr>
          <p:spPr bwMode="auto">
            <a:xfrm>
              <a:off x="4741863" y="1509713"/>
              <a:ext cx="219075" cy="217488"/>
            </a:xfrm>
            <a:custGeom>
              <a:avLst/>
              <a:gdLst>
                <a:gd name="T0" fmla="*/ 58 w 138"/>
                <a:gd name="T1" fmla="*/ 0 h 137"/>
                <a:gd name="T2" fmla="*/ 138 w 138"/>
                <a:gd name="T3" fmla="*/ 79 h 137"/>
                <a:gd name="T4" fmla="*/ 84 w 138"/>
                <a:gd name="T5" fmla="*/ 137 h 137"/>
                <a:gd name="T6" fmla="*/ 0 w 138"/>
                <a:gd name="T7" fmla="*/ 54 h 137"/>
                <a:gd name="T8" fmla="*/ 58 w 138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7">
                  <a:moveTo>
                    <a:pt x="58" y="0"/>
                  </a:moveTo>
                  <a:lnTo>
                    <a:pt x="138" y="79"/>
                  </a:lnTo>
                  <a:lnTo>
                    <a:pt x="84" y="137"/>
                  </a:lnTo>
                  <a:lnTo>
                    <a:pt x="0" y="5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3" name="ïšḷiḓe"/>
            <p:cNvSpPr/>
            <p:nvPr>
              <p:custDataLst>
                <p:tags r:id="rId121"/>
              </p:custDataLst>
            </p:nvPr>
          </p:nvSpPr>
          <p:spPr bwMode="auto">
            <a:xfrm>
              <a:off x="5018088" y="2295525"/>
              <a:ext cx="2114550" cy="755650"/>
            </a:xfrm>
            <a:custGeom>
              <a:avLst/>
              <a:gdLst>
                <a:gd name="T0" fmla="*/ 12 w 1106"/>
                <a:gd name="T1" fmla="*/ 80 h 396"/>
                <a:gd name="T2" fmla="*/ 24 w 1106"/>
                <a:gd name="T3" fmla="*/ 134 h 396"/>
                <a:gd name="T4" fmla="*/ 48 w 1106"/>
                <a:gd name="T5" fmla="*/ 182 h 396"/>
                <a:gd name="T6" fmla="*/ 1 w 1106"/>
                <a:gd name="T7" fmla="*/ 147 h 396"/>
                <a:gd name="T8" fmla="*/ 29 w 1106"/>
                <a:gd name="T9" fmla="*/ 206 h 396"/>
                <a:gd name="T10" fmla="*/ 58 w 1106"/>
                <a:gd name="T11" fmla="*/ 233 h 396"/>
                <a:gd name="T12" fmla="*/ 17 w 1106"/>
                <a:gd name="T13" fmla="*/ 213 h 396"/>
                <a:gd name="T14" fmla="*/ 185 w 1106"/>
                <a:gd name="T15" fmla="*/ 367 h 396"/>
                <a:gd name="T16" fmla="*/ 612 w 1106"/>
                <a:gd name="T17" fmla="*/ 226 h 396"/>
                <a:gd name="T18" fmla="*/ 895 w 1106"/>
                <a:gd name="T19" fmla="*/ 207 h 396"/>
                <a:gd name="T20" fmla="*/ 1095 w 1106"/>
                <a:gd name="T21" fmla="*/ 141 h 396"/>
                <a:gd name="T22" fmla="*/ 1099 w 1106"/>
                <a:gd name="T23" fmla="*/ 47 h 396"/>
                <a:gd name="T24" fmla="*/ 1086 w 1106"/>
                <a:gd name="T25" fmla="*/ 69 h 396"/>
                <a:gd name="T26" fmla="*/ 1023 w 1106"/>
                <a:gd name="T27" fmla="*/ 0 h 396"/>
                <a:gd name="T28" fmla="*/ 1023 w 1106"/>
                <a:gd name="T29" fmla="*/ 57 h 396"/>
                <a:gd name="T30" fmla="*/ 1025 w 1106"/>
                <a:gd name="T31" fmla="*/ 108 h 396"/>
                <a:gd name="T32" fmla="*/ 766 w 1106"/>
                <a:gd name="T33" fmla="*/ 26 h 396"/>
                <a:gd name="T34" fmla="*/ 480 w 1106"/>
                <a:gd name="T35" fmla="*/ 104 h 396"/>
                <a:gd name="T36" fmla="*/ 12 w 1106"/>
                <a:gd name="T37" fmla="*/ 8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6" h="396">
                  <a:moveTo>
                    <a:pt x="12" y="80"/>
                  </a:moveTo>
                  <a:cubicBezTo>
                    <a:pt x="3" y="70"/>
                    <a:pt x="11" y="103"/>
                    <a:pt x="24" y="134"/>
                  </a:cubicBezTo>
                  <a:cubicBezTo>
                    <a:pt x="33" y="154"/>
                    <a:pt x="48" y="182"/>
                    <a:pt x="48" y="182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0" y="179"/>
                    <a:pt x="29" y="206"/>
                  </a:cubicBezTo>
                  <a:cubicBezTo>
                    <a:pt x="58" y="233"/>
                    <a:pt x="58" y="233"/>
                    <a:pt x="58" y="233"/>
                  </a:cubicBezTo>
                  <a:cubicBezTo>
                    <a:pt x="17" y="213"/>
                    <a:pt x="17" y="213"/>
                    <a:pt x="17" y="213"/>
                  </a:cubicBezTo>
                  <a:cubicBezTo>
                    <a:pt x="6" y="208"/>
                    <a:pt x="48" y="334"/>
                    <a:pt x="185" y="367"/>
                  </a:cubicBezTo>
                  <a:cubicBezTo>
                    <a:pt x="309" y="396"/>
                    <a:pt x="528" y="273"/>
                    <a:pt x="612" y="226"/>
                  </a:cubicBezTo>
                  <a:cubicBezTo>
                    <a:pt x="704" y="174"/>
                    <a:pt x="764" y="174"/>
                    <a:pt x="895" y="207"/>
                  </a:cubicBezTo>
                  <a:cubicBezTo>
                    <a:pt x="992" y="231"/>
                    <a:pt x="1060" y="243"/>
                    <a:pt x="1095" y="141"/>
                  </a:cubicBezTo>
                  <a:cubicBezTo>
                    <a:pt x="1103" y="116"/>
                    <a:pt x="1106" y="27"/>
                    <a:pt x="1099" y="47"/>
                  </a:cubicBezTo>
                  <a:cubicBezTo>
                    <a:pt x="1094" y="61"/>
                    <a:pt x="1094" y="96"/>
                    <a:pt x="1086" y="69"/>
                  </a:cubicBezTo>
                  <a:cubicBezTo>
                    <a:pt x="1078" y="43"/>
                    <a:pt x="1051" y="5"/>
                    <a:pt x="1023" y="0"/>
                  </a:cubicBezTo>
                  <a:cubicBezTo>
                    <a:pt x="1023" y="0"/>
                    <a:pt x="1027" y="35"/>
                    <a:pt x="1023" y="57"/>
                  </a:cubicBezTo>
                  <a:cubicBezTo>
                    <a:pt x="1023" y="57"/>
                    <a:pt x="1024" y="80"/>
                    <a:pt x="1025" y="108"/>
                  </a:cubicBezTo>
                  <a:cubicBezTo>
                    <a:pt x="979" y="131"/>
                    <a:pt x="871" y="44"/>
                    <a:pt x="766" y="26"/>
                  </a:cubicBezTo>
                  <a:cubicBezTo>
                    <a:pt x="657" y="7"/>
                    <a:pt x="593" y="23"/>
                    <a:pt x="480" y="104"/>
                  </a:cubicBezTo>
                  <a:cubicBezTo>
                    <a:pt x="305" y="231"/>
                    <a:pt x="163" y="246"/>
                    <a:pt x="12" y="80"/>
                  </a:cubicBezTo>
                  <a:close/>
                </a:path>
              </a:pathLst>
            </a:custGeom>
            <a:solidFill>
              <a:srgbClr val="EAE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4" name="îṡ1ídê"/>
            <p:cNvSpPr/>
            <p:nvPr>
              <p:custDataLst>
                <p:tags r:id="rId122"/>
              </p:custDataLst>
            </p:nvPr>
          </p:nvSpPr>
          <p:spPr bwMode="auto">
            <a:xfrm>
              <a:off x="5861051" y="2397125"/>
              <a:ext cx="1009650" cy="554038"/>
            </a:xfrm>
            <a:custGeom>
              <a:avLst/>
              <a:gdLst>
                <a:gd name="T0" fmla="*/ 0 w 528"/>
                <a:gd name="T1" fmla="*/ 246 h 290"/>
                <a:gd name="T2" fmla="*/ 80 w 528"/>
                <a:gd name="T3" fmla="*/ 265 h 290"/>
                <a:gd name="T4" fmla="*/ 128 w 528"/>
                <a:gd name="T5" fmla="*/ 229 h 290"/>
                <a:gd name="T6" fmla="*/ 192 w 528"/>
                <a:gd name="T7" fmla="*/ 190 h 290"/>
                <a:gd name="T8" fmla="*/ 241 w 528"/>
                <a:gd name="T9" fmla="*/ 198 h 290"/>
                <a:gd name="T10" fmla="*/ 303 w 528"/>
                <a:gd name="T11" fmla="*/ 176 h 290"/>
                <a:gd name="T12" fmla="*/ 346 w 528"/>
                <a:gd name="T13" fmla="*/ 172 h 290"/>
                <a:gd name="T14" fmla="*/ 406 w 528"/>
                <a:gd name="T15" fmla="*/ 179 h 290"/>
                <a:gd name="T16" fmla="*/ 445 w 528"/>
                <a:gd name="T17" fmla="*/ 189 h 290"/>
                <a:gd name="T18" fmla="*/ 510 w 528"/>
                <a:gd name="T19" fmla="*/ 177 h 290"/>
                <a:gd name="T20" fmla="*/ 526 w 528"/>
                <a:gd name="T21" fmla="*/ 136 h 290"/>
                <a:gd name="T22" fmla="*/ 0 w 528"/>
                <a:gd name="T23" fmla="*/ 24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8" h="290">
                  <a:moveTo>
                    <a:pt x="0" y="246"/>
                  </a:moveTo>
                  <a:cubicBezTo>
                    <a:pt x="40" y="282"/>
                    <a:pt x="68" y="290"/>
                    <a:pt x="80" y="265"/>
                  </a:cubicBezTo>
                  <a:cubicBezTo>
                    <a:pt x="93" y="240"/>
                    <a:pt x="85" y="204"/>
                    <a:pt x="128" y="229"/>
                  </a:cubicBezTo>
                  <a:cubicBezTo>
                    <a:pt x="170" y="254"/>
                    <a:pt x="178" y="219"/>
                    <a:pt x="192" y="190"/>
                  </a:cubicBezTo>
                  <a:cubicBezTo>
                    <a:pt x="206" y="160"/>
                    <a:pt x="213" y="183"/>
                    <a:pt x="241" y="198"/>
                  </a:cubicBezTo>
                  <a:cubicBezTo>
                    <a:pt x="270" y="213"/>
                    <a:pt x="285" y="213"/>
                    <a:pt x="303" y="176"/>
                  </a:cubicBezTo>
                  <a:cubicBezTo>
                    <a:pt x="321" y="139"/>
                    <a:pt x="322" y="146"/>
                    <a:pt x="346" y="172"/>
                  </a:cubicBezTo>
                  <a:cubicBezTo>
                    <a:pt x="369" y="198"/>
                    <a:pt x="384" y="199"/>
                    <a:pt x="406" y="179"/>
                  </a:cubicBezTo>
                  <a:cubicBezTo>
                    <a:pt x="429" y="159"/>
                    <a:pt x="430" y="149"/>
                    <a:pt x="445" y="189"/>
                  </a:cubicBezTo>
                  <a:cubicBezTo>
                    <a:pt x="460" y="229"/>
                    <a:pt x="492" y="205"/>
                    <a:pt x="510" y="177"/>
                  </a:cubicBezTo>
                  <a:cubicBezTo>
                    <a:pt x="528" y="148"/>
                    <a:pt x="526" y="136"/>
                    <a:pt x="526" y="136"/>
                  </a:cubicBezTo>
                  <a:cubicBezTo>
                    <a:pt x="526" y="136"/>
                    <a:pt x="318" y="0"/>
                    <a:pt x="0" y="2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5" name="îṣḻïdê"/>
            <p:cNvSpPr/>
            <p:nvPr>
              <p:custDataLst>
                <p:tags r:id="rId123"/>
              </p:custDataLst>
            </p:nvPr>
          </p:nvSpPr>
          <p:spPr bwMode="auto">
            <a:xfrm>
              <a:off x="5033963" y="2295525"/>
              <a:ext cx="2051050" cy="487363"/>
            </a:xfrm>
            <a:custGeom>
              <a:avLst/>
              <a:gdLst>
                <a:gd name="T0" fmla="*/ 4 w 1073"/>
                <a:gd name="T1" fmla="*/ 80 h 255"/>
                <a:gd name="T2" fmla="*/ 0 w 1073"/>
                <a:gd name="T3" fmla="*/ 80 h 255"/>
                <a:gd name="T4" fmla="*/ 226 w 1073"/>
                <a:gd name="T5" fmla="*/ 241 h 255"/>
                <a:gd name="T6" fmla="*/ 611 w 1073"/>
                <a:gd name="T7" fmla="*/ 58 h 255"/>
                <a:gd name="T8" fmla="*/ 690 w 1073"/>
                <a:gd name="T9" fmla="*/ 56 h 255"/>
                <a:gd name="T10" fmla="*/ 752 w 1073"/>
                <a:gd name="T11" fmla="*/ 47 h 255"/>
                <a:gd name="T12" fmla="*/ 928 w 1073"/>
                <a:gd name="T13" fmla="*/ 113 h 255"/>
                <a:gd name="T14" fmla="*/ 1040 w 1073"/>
                <a:gd name="T15" fmla="*/ 28 h 255"/>
                <a:gd name="T16" fmla="*/ 1030 w 1073"/>
                <a:gd name="T17" fmla="*/ 6 h 255"/>
                <a:gd name="T18" fmla="*/ 1015 w 1073"/>
                <a:gd name="T19" fmla="*/ 0 h 255"/>
                <a:gd name="T20" fmla="*/ 1015 w 1073"/>
                <a:gd name="T21" fmla="*/ 57 h 255"/>
                <a:gd name="T22" fmla="*/ 1017 w 1073"/>
                <a:gd name="T23" fmla="*/ 108 h 255"/>
                <a:gd name="T24" fmla="*/ 758 w 1073"/>
                <a:gd name="T25" fmla="*/ 26 h 255"/>
                <a:gd name="T26" fmla="*/ 472 w 1073"/>
                <a:gd name="T27" fmla="*/ 104 h 255"/>
                <a:gd name="T28" fmla="*/ 4 w 1073"/>
                <a:gd name="T29" fmla="*/ 8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3" h="255">
                  <a:moveTo>
                    <a:pt x="4" y="80"/>
                  </a:moveTo>
                  <a:cubicBezTo>
                    <a:pt x="2" y="78"/>
                    <a:pt x="1" y="78"/>
                    <a:pt x="0" y="80"/>
                  </a:cubicBezTo>
                  <a:cubicBezTo>
                    <a:pt x="23" y="124"/>
                    <a:pt x="84" y="225"/>
                    <a:pt x="226" y="241"/>
                  </a:cubicBezTo>
                  <a:cubicBezTo>
                    <a:pt x="360" y="255"/>
                    <a:pt x="507" y="104"/>
                    <a:pt x="611" y="58"/>
                  </a:cubicBezTo>
                  <a:cubicBezTo>
                    <a:pt x="620" y="54"/>
                    <a:pt x="656" y="58"/>
                    <a:pt x="690" y="56"/>
                  </a:cubicBezTo>
                  <a:cubicBezTo>
                    <a:pt x="717" y="54"/>
                    <a:pt x="743" y="45"/>
                    <a:pt x="752" y="47"/>
                  </a:cubicBezTo>
                  <a:cubicBezTo>
                    <a:pt x="820" y="60"/>
                    <a:pt x="884" y="93"/>
                    <a:pt x="928" y="113"/>
                  </a:cubicBezTo>
                  <a:cubicBezTo>
                    <a:pt x="999" y="145"/>
                    <a:pt x="1073" y="105"/>
                    <a:pt x="1040" y="28"/>
                  </a:cubicBezTo>
                  <a:cubicBezTo>
                    <a:pt x="1036" y="20"/>
                    <a:pt x="1033" y="13"/>
                    <a:pt x="1030" y="6"/>
                  </a:cubicBezTo>
                  <a:cubicBezTo>
                    <a:pt x="1025" y="3"/>
                    <a:pt x="1020" y="1"/>
                    <a:pt x="1015" y="0"/>
                  </a:cubicBezTo>
                  <a:cubicBezTo>
                    <a:pt x="1015" y="0"/>
                    <a:pt x="1019" y="35"/>
                    <a:pt x="1015" y="57"/>
                  </a:cubicBezTo>
                  <a:cubicBezTo>
                    <a:pt x="1015" y="57"/>
                    <a:pt x="1016" y="80"/>
                    <a:pt x="1017" y="108"/>
                  </a:cubicBezTo>
                  <a:cubicBezTo>
                    <a:pt x="971" y="131"/>
                    <a:pt x="863" y="44"/>
                    <a:pt x="758" y="26"/>
                  </a:cubicBezTo>
                  <a:cubicBezTo>
                    <a:pt x="649" y="7"/>
                    <a:pt x="585" y="23"/>
                    <a:pt x="472" y="104"/>
                  </a:cubicBezTo>
                  <a:cubicBezTo>
                    <a:pt x="297" y="231"/>
                    <a:pt x="155" y="246"/>
                    <a:pt x="4" y="80"/>
                  </a:cubicBezTo>
                  <a:close/>
                </a:path>
              </a:pathLst>
            </a:custGeom>
            <a:solidFill>
              <a:srgbClr val="F7F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6" name="îṩļiďê"/>
            <p:cNvSpPr/>
            <p:nvPr>
              <p:custDataLst>
                <p:tags r:id="rId124"/>
              </p:custDataLst>
            </p:nvPr>
          </p:nvSpPr>
          <p:spPr bwMode="auto">
            <a:xfrm>
              <a:off x="4891088" y="4602163"/>
              <a:ext cx="512763" cy="487363"/>
            </a:xfrm>
            <a:custGeom>
              <a:avLst/>
              <a:gdLst>
                <a:gd name="T0" fmla="*/ 214 w 268"/>
                <a:gd name="T1" fmla="*/ 207 h 255"/>
                <a:gd name="T2" fmla="*/ 207 w 268"/>
                <a:gd name="T3" fmla="*/ 211 h 255"/>
                <a:gd name="T4" fmla="*/ 183 w 268"/>
                <a:gd name="T5" fmla="*/ 217 h 255"/>
                <a:gd name="T6" fmla="*/ 150 w 268"/>
                <a:gd name="T7" fmla="*/ 193 h 255"/>
                <a:gd name="T8" fmla="*/ 191 w 268"/>
                <a:gd name="T9" fmla="*/ 193 h 255"/>
                <a:gd name="T10" fmla="*/ 21 w 268"/>
                <a:gd name="T11" fmla="*/ 0 h 255"/>
                <a:gd name="T12" fmla="*/ 1 w 268"/>
                <a:gd name="T13" fmla="*/ 16 h 255"/>
                <a:gd name="T14" fmla="*/ 0 w 268"/>
                <a:gd name="T15" fmla="*/ 15 h 255"/>
                <a:gd name="T16" fmla="*/ 0 w 268"/>
                <a:gd name="T17" fmla="*/ 15 h 255"/>
                <a:gd name="T18" fmla="*/ 204 w 268"/>
                <a:gd name="T19" fmla="*/ 230 h 255"/>
                <a:gd name="T20" fmla="*/ 268 w 268"/>
                <a:gd name="T21" fmla="*/ 233 h 255"/>
                <a:gd name="T22" fmla="*/ 216 w 268"/>
                <a:gd name="T23" fmla="*/ 207 h 255"/>
                <a:gd name="T24" fmla="*/ 214 w 268"/>
                <a:gd name="T25" fmla="*/ 207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8" h="255">
                  <a:moveTo>
                    <a:pt x="214" y="207"/>
                  </a:moveTo>
                  <a:cubicBezTo>
                    <a:pt x="212" y="208"/>
                    <a:pt x="210" y="210"/>
                    <a:pt x="207" y="211"/>
                  </a:cubicBezTo>
                  <a:cubicBezTo>
                    <a:pt x="200" y="214"/>
                    <a:pt x="192" y="216"/>
                    <a:pt x="183" y="217"/>
                  </a:cubicBezTo>
                  <a:cubicBezTo>
                    <a:pt x="172" y="209"/>
                    <a:pt x="161" y="201"/>
                    <a:pt x="150" y="193"/>
                  </a:cubicBezTo>
                  <a:cubicBezTo>
                    <a:pt x="167" y="196"/>
                    <a:pt x="181" y="196"/>
                    <a:pt x="191" y="193"/>
                  </a:cubicBezTo>
                  <a:cubicBezTo>
                    <a:pt x="117" y="145"/>
                    <a:pt x="64" y="70"/>
                    <a:pt x="21" y="0"/>
                  </a:cubicBezTo>
                  <a:cubicBezTo>
                    <a:pt x="11" y="0"/>
                    <a:pt x="4" y="6"/>
                    <a:pt x="1" y="1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47" y="103"/>
                    <a:pt x="123" y="180"/>
                    <a:pt x="204" y="230"/>
                  </a:cubicBezTo>
                  <a:cubicBezTo>
                    <a:pt x="244" y="255"/>
                    <a:pt x="261" y="250"/>
                    <a:pt x="268" y="233"/>
                  </a:cubicBezTo>
                  <a:cubicBezTo>
                    <a:pt x="254" y="227"/>
                    <a:pt x="237" y="219"/>
                    <a:pt x="216" y="207"/>
                  </a:cubicBezTo>
                  <a:cubicBezTo>
                    <a:pt x="215" y="207"/>
                    <a:pt x="215" y="207"/>
                    <a:pt x="214" y="207"/>
                  </a:cubicBezTo>
                  <a:close/>
                </a:path>
              </a:pathLst>
            </a:custGeom>
            <a:solidFill>
              <a:srgbClr val="FFDC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7" name="î$ḷîde"/>
            <p:cNvSpPr/>
            <p:nvPr>
              <p:custDataLst>
                <p:tags r:id="rId125"/>
              </p:custDataLst>
            </p:nvPr>
          </p:nvSpPr>
          <p:spPr bwMode="auto">
            <a:xfrm>
              <a:off x="5826126" y="2125663"/>
              <a:ext cx="338138" cy="339725"/>
            </a:xfrm>
            <a:prstGeom prst="ellipse">
              <a:avLst/>
            </a:pr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8" name="ïśļíďè"/>
            <p:cNvSpPr/>
            <p:nvPr>
              <p:custDataLst>
                <p:tags r:id="rId126"/>
              </p:custDataLst>
            </p:nvPr>
          </p:nvSpPr>
          <p:spPr bwMode="auto">
            <a:xfrm>
              <a:off x="5894388" y="2195513"/>
              <a:ext cx="200025" cy="201613"/>
            </a:xfrm>
            <a:prstGeom prst="ellipse">
              <a:avLst/>
            </a:pr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9" name="îSļïḋe"/>
            <p:cNvSpPr/>
            <p:nvPr>
              <p:custDataLst>
                <p:tags r:id="rId127"/>
              </p:custDataLst>
            </p:nvPr>
          </p:nvSpPr>
          <p:spPr bwMode="auto">
            <a:xfrm>
              <a:off x="5176838" y="4970463"/>
              <a:ext cx="122238" cy="46038"/>
            </a:xfrm>
            <a:custGeom>
              <a:avLst/>
              <a:gdLst>
                <a:gd name="T0" fmla="*/ 57 w 64"/>
                <a:gd name="T1" fmla="*/ 18 h 24"/>
                <a:gd name="T2" fmla="*/ 64 w 64"/>
                <a:gd name="T3" fmla="*/ 14 h 24"/>
                <a:gd name="T4" fmla="*/ 41 w 64"/>
                <a:gd name="T5" fmla="*/ 0 h 24"/>
                <a:gd name="T6" fmla="*/ 0 w 64"/>
                <a:gd name="T7" fmla="*/ 0 h 24"/>
                <a:gd name="T8" fmla="*/ 33 w 64"/>
                <a:gd name="T9" fmla="*/ 24 h 24"/>
                <a:gd name="T10" fmla="*/ 57 w 64"/>
                <a:gd name="T11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24">
                  <a:moveTo>
                    <a:pt x="57" y="18"/>
                  </a:moveTo>
                  <a:cubicBezTo>
                    <a:pt x="60" y="17"/>
                    <a:pt x="62" y="15"/>
                    <a:pt x="64" y="14"/>
                  </a:cubicBezTo>
                  <a:cubicBezTo>
                    <a:pt x="57" y="10"/>
                    <a:pt x="49" y="5"/>
                    <a:pt x="41" y="0"/>
                  </a:cubicBezTo>
                  <a:cubicBezTo>
                    <a:pt x="31" y="3"/>
                    <a:pt x="17" y="3"/>
                    <a:pt x="0" y="0"/>
                  </a:cubicBezTo>
                  <a:cubicBezTo>
                    <a:pt x="11" y="8"/>
                    <a:pt x="22" y="16"/>
                    <a:pt x="33" y="24"/>
                  </a:cubicBezTo>
                  <a:cubicBezTo>
                    <a:pt x="42" y="23"/>
                    <a:pt x="50" y="21"/>
                    <a:pt x="57" y="18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0" name="ïśḷiḓé"/>
            <p:cNvSpPr/>
            <p:nvPr>
              <p:custDataLst>
                <p:tags r:id="rId128"/>
              </p:custDataLst>
            </p:nvPr>
          </p:nvSpPr>
          <p:spPr bwMode="auto">
            <a:xfrm>
              <a:off x="5038726" y="2386013"/>
              <a:ext cx="2092325" cy="620713"/>
            </a:xfrm>
            <a:custGeom>
              <a:avLst/>
              <a:gdLst>
                <a:gd name="T0" fmla="*/ 251 w 1095"/>
                <a:gd name="T1" fmla="*/ 278 h 325"/>
                <a:gd name="T2" fmla="*/ 190 w 1095"/>
                <a:gd name="T3" fmla="*/ 278 h 325"/>
                <a:gd name="T4" fmla="*/ 175 w 1095"/>
                <a:gd name="T5" fmla="*/ 276 h 325"/>
                <a:gd name="T6" fmla="*/ 139 w 1095"/>
                <a:gd name="T7" fmla="*/ 264 h 325"/>
                <a:gd name="T8" fmla="*/ 104 w 1095"/>
                <a:gd name="T9" fmla="*/ 246 h 325"/>
                <a:gd name="T10" fmla="*/ 96 w 1095"/>
                <a:gd name="T11" fmla="*/ 241 h 325"/>
                <a:gd name="T12" fmla="*/ 83 w 1095"/>
                <a:gd name="T13" fmla="*/ 232 h 325"/>
                <a:gd name="T14" fmla="*/ 11 w 1095"/>
                <a:gd name="T15" fmla="*/ 168 h 325"/>
                <a:gd name="T16" fmla="*/ 7 w 1095"/>
                <a:gd name="T17" fmla="*/ 166 h 325"/>
                <a:gd name="T18" fmla="*/ 70 w 1095"/>
                <a:gd name="T19" fmla="*/ 265 h 325"/>
                <a:gd name="T20" fmla="*/ 86 w 1095"/>
                <a:gd name="T21" fmla="*/ 279 h 325"/>
                <a:gd name="T22" fmla="*/ 94 w 1095"/>
                <a:gd name="T23" fmla="*/ 284 h 325"/>
                <a:gd name="T24" fmla="*/ 117 w 1095"/>
                <a:gd name="T25" fmla="*/ 298 h 325"/>
                <a:gd name="T26" fmla="*/ 175 w 1095"/>
                <a:gd name="T27" fmla="*/ 320 h 325"/>
                <a:gd name="T28" fmla="*/ 181 w 1095"/>
                <a:gd name="T29" fmla="*/ 321 h 325"/>
                <a:gd name="T30" fmla="*/ 248 w 1095"/>
                <a:gd name="T31" fmla="*/ 322 h 325"/>
                <a:gd name="T32" fmla="*/ 250 w 1095"/>
                <a:gd name="T33" fmla="*/ 322 h 325"/>
                <a:gd name="T34" fmla="*/ 263 w 1095"/>
                <a:gd name="T35" fmla="*/ 320 h 325"/>
                <a:gd name="T36" fmla="*/ 310 w 1095"/>
                <a:gd name="T37" fmla="*/ 310 h 325"/>
                <a:gd name="T38" fmla="*/ 344 w 1095"/>
                <a:gd name="T39" fmla="*/ 300 h 325"/>
                <a:gd name="T40" fmla="*/ 353 w 1095"/>
                <a:gd name="T41" fmla="*/ 297 h 325"/>
                <a:gd name="T42" fmla="*/ 442 w 1095"/>
                <a:gd name="T43" fmla="*/ 261 h 325"/>
                <a:gd name="T44" fmla="*/ 450 w 1095"/>
                <a:gd name="T45" fmla="*/ 257 h 325"/>
                <a:gd name="T46" fmla="*/ 602 w 1095"/>
                <a:gd name="T47" fmla="*/ 179 h 325"/>
                <a:gd name="T48" fmla="*/ 637 w 1095"/>
                <a:gd name="T49" fmla="*/ 161 h 325"/>
                <a:gd name="T50" fmla="*/ 885 w 1095"/>
                <a:gd name="T51" fmla="*/ 160 h 325"/>
                <a:gd name="T52" fmla="*/ 901 w 1095"/>
                <a:gd name="T53" fmla="*/ 164 h 325"/>
                <a:gd name="T54" fmla="*/ 945 w 1095"/>
                <a:gd name="T55" fmla="*/ 173 h 325"/>
                <a:gd name="T56" fmla="*/ 947 w 1095"/>
                <a:gd name="T57" fmla="*/ 174 h 325"/>
                <a:gd name="T58" fmla="*/ 1085 w 1095"/>
                <a:gd name="T59" fmla="*/ 94 h 325"/>
                <a:gd name="T60" fmla="*/ 1092 w 1095"/>
                <a:gd name="T61" fmla="*/ 0 h 325"/>
                <a:gd name="T62" fmla="*/ 1085 w 1095"/>
                <a:gd name="T63" fmla="*/ 50 h 325"/>
                <a:gd name="T64" fmla="*/ 934 w 1095"/>
                <a:gd name="T65" fmla="*/ 127 h 325"/>
                <a:gd name="T66" fmla="*/ 918 w 1095"/>
                <a:gd name="T67" fmla="*/ 124 h 325"/>
                <a:gd name="T68" fmla="*/ 907 w 1095"/>
                <a:gd name="T69" fmla="*/ 122 h 325"/>
                <a:gd name="T70" fmla="*/ 885 w 1095"/>
                <a:gd name="T71" fmla="*/ 116 h 325"/>
                <a:gd name="T72" fmla="*/ 852 w 1095"/>
                <a:gd name="T73" fmla="*/ 108 h 325"/>
                <a:gd name="T74" fmla="*/ 610 w 1095"/>
                <a:gd name="T75" fmla="*/ 130 h 325"/>
                <a:gd name="T76" fmla="*/ 602 w 1095"/>
                <a:gd name="T77" fmla="*/ 135 h 325"/>
                <a:gd name="T78" fmla="*/ 564 w 1095"/>
                <a:gd name="T79" fmla="*/ 156 h 325"/>
                <a:gd name="T80" fmla="*/ 480 w 1095"/>
                <a:gd name="T81" fmla="*/ 200 h 325"/>
                <a:gd name="T82" fmla="*/ 426 w 1095"/>
                <a:gd name="T83" fmla="*/ 224 h 325"/>
                <a:gd name="T84" fmla="*/ 378 w 1095"/>
                <a:gd name="T85" fmla="*/ 244 h 325"/>
                <a:gd name="T86" fmla="*/ 317 w 1095"/>
                <a:gd name="T87" fmla="*/ 264 h 325"/>
                <a:gd name="T88" fmla="*/ 295 w 1095"/>
                <a:gd name="T89" fmla="*/ 270 h 325"/>
                <a:gd name="T90" fmla="*/ 266 w 1095"/>
                <a:gd name="T91" fmla="*/ 275 h 325"/>
                <a:gd name="T92" fmla="*/ 260 w 1095"/>
                <a:gd name="T93" fmla="*/ 277 h 325"/>
                <a:gd name="T94" fmla="*/ 251 w 1095"/>
                <a:gd name="T95" fmla="*/ 27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95" h="325">
                  <a:moveTo>
                    <a:pt x="251" y="278"/>
                  </a:moveTo>
                  <a:cubicBezTo>
                    <a:pt x="230" y="280"/>
                    <a:pt x="209" y="281"/>
                    <a:pt x="190" y="278"/>
                  </a:cubicBezTo>
                  <a:cubicBezTo>
                    <a:pt x="185" y="278"/>
                    <a:pt x="180" y="277"/>
                    <a:pt x="175" y="276"/>
                  </a:cubicBezTo>
                  <a:cubicBezTo>
                    <a:pt x="163" y="273"/>
                    <a:pt x="151" y="269"/>
                    <a:pt x="139" y="264"/>
                  </a:cubicBezTo>
                  <a:cubicBezTo>
                    <a:pt x="127" y="259"/>
                    <a:pt x="116" y="253"/>
                    <a:pt x="104" y="246"/>
                  </a:cubicBezTo>
                  <a:cubicBezTo>
                    <a:pt x="101" y="244"/>
                    <a:pt x="99" y="243"/>
                    <a:pt x="96" y="241"/>
                  </a:cubicBezTo>
                  <a:cubicBezTo>
                    <a:pt x="91" y="238"/>
                    <a:pt x="87" y="235"/>
                    <a:pt x="83" y="232"/>
                  </a:cubicBezTo>
                  <a:cubicBezTo>
                    <a:pt x="55" y="213"/>
                    <a:pt x="31" y="190"/>
                    <a:pt x="11" y="168"/>
                  </a:cubicBezTo>
                  <a:cubicBezTo>
                    <a:pt x="7" y="166"/>
                    <a:pt x="7" y="166"/>
                    <a:pt x="7" y="166"/>
                  </a:cubicBezTo>
                  <a:cubicBezTo>
                    <a:pt x="0" y="162"/>
                    <a:pt x="17" y="218"/>
                    <a:pt x="70" y="265"/>
                  </a:cubicBezTo>
                  <a:cubicBezTo>
                    <a:pt x="75" y="270"/>
                    <a:pt x="80" y="274"/>
                    <a:pt x="86" y="279"/>
                  </a:cubicBezTo>
                  <a:cubicBezTo>
                    <a:pt x="89" y="280"/>
                    <a:pt x="91" y="282"/>
                    <a:pt x="94" y="284"/>
                  </a:cubicBezTo>
                  <a:cubicBezTo>
                    <a:pt x="101" y="289"/>
                    <a:pt x="108" y="293"/>
                    <a:pt x="117" y="298"/>
                  </a:cubicBezTo>
                  <a:cubicBezTo>
                    <a:pt x="134" y="307"/>
                    <a:pt x="153" y="314"/>
                    <a:pt x="175" y="320"/>
                  </a:cubicBezTo>
                  <a:cubicBezTo>
                    <a:pt x="177" y="320"/>
                    <a:pt x="179" y="320"/>
                    <a:pt x="181" y="321"/>
                  </a:cubicBezTo>
                  <a:cubicBezTo>
                    <a:pt x="202" y="325"/>
                    <a:pt x="224" y="325"/>
                    <a:pt x="248" y="322"/>
                  </a:cubicBezTo>
                  <a:cubicBezTo>
                    <a:pt x="249" y="322"/>
                    <a:pt x="250" y="322"/>
                    <a:pt x="250" y="322"/>
                  </a:cubicBezTo>
                  <a:cubicBezTo>
                    <a:pt x="254" y="321"/>
                    <a:pt x="259" y="321"/>
                    <a:pt x="263" y="320"/>
                  </a:cubicBezTo>
                  <a:cubicBezTo>
                    <a:pt x="278" y="318"/>
                    <a:pt x="294" y="314"/>
                    <a:pt x="310" y="310"/>
                  </a:cubicBezTo>
                  <a:cubicBezTo>
                    <a:pt x="321" y="307"/>
                    <a:pt x="333" y="303"/>
                    <a:pt x="344" y="300"/>
                  </a:cubicBezTo>
                  <a:cubicBezTo>
                    <a:pt x="347" y="299"/>
                    <a:pt x="350" y="298"/>
                    <a:pt x="353" y="297"/>
                  </a:cubicBezTo>
                  <a:cubicBezTo>
                    <a:pt x="383" y="286"/>
                    <a:pt x="413" y="274"/>
                    <a:pt x="442" y="261"/>
                  </a:cubicBezTo>
                  <a:cubicBezTo>
                    <a:pt x="444" y="260"/>
                    <a:pt x="447" y="259"/>
                    <a:pt x="450" y="257"/>
                  </a:cubicBezTo>
                  <a:cubicBezTo>
                    <a:pt x="512" y="229"/>
                    <a:pt x="568" y="198"/>
                    <a:pt x="602" y="179"/>
                  </a:cubicBezTo>
                  <a:cubicBezTo>
                    <a:pt x="614" y="172"/>
                    <a:pt x="626" y="166"/>
                    <a:pt x="637" y="161"/>
                  </a:cubicBezTo>
                  <a:cubicBezTo>
                    <a:pt x="711" y="127"/>
                    <a:pt x="771" y="131"/>
                    <a:pt x="885" y="160"/>
                  </a:cubicBezTo>
                  <a:cubicBezTo>
                    <a:pt x="890" y="161"/>
                    <a:pt x="896" y="163"/>
                    <a:pt x="901" y="164"/>
                  </a:cubicBezTo>
                  <a:cubicBezTo>
                    <a:pt x="916" y="168"/>
                    <a:pt x="931" y="171"/>
                    <a:pt x="945" y="173"/>
                  </a:cubicBezTo>
                  <a:cubicBezTo>
                    <a:pt x="945" y="173"/>
                    <a:pt x="946" y="173"/>
                    <a:pt x="947" y="174"/>
                  </a:cubicBezTo>
                  <a:cubicBezTo>
                    <a:pt x="1011" y="184"/>
                    <a:pt x="1058" y="173"/>
                    <a:pt x="1085" y="94"/>
                  </a:cubicBezTo>
                  <a:cubicBezTo>
                    <a:pt x="1092" y="74"/>
                    <a:pt x="1095" y="14"/>
                    <a:pt x="1092" y="0"/>
                  </a:cubicBezTo>
                  <a:cubicBezTo>
                    <a:pt x="1091" y="19"/>
                    <a:pt x="1088" y="40"/>
                    <a:pt x="1085" y="50"/>
                  </a:cubicBezTo>
                  <a:cubicBezTo>
                    <a:pt x="1056" y="134"/>
                    <a:pt x="1005" y="141"/>
                    <a:pt x="934" y="127"/>
                  </a:cubicBezTo>
                  <a:cubicBezTo>
                    <a:pt x="929" y="126"/>
                    <a:pt x="923" y="125"/>
                    <a:pt x="918" y="124"/>
                  </a:cubicBezTo>
                  <a:cubicBezTo>
                    <a:pt x="915" y="123"/>
                    <a:pt x="911" y="122"/>
                    <a:pt x="907" y="122"/>
                  </a:cubicBezTo>
                  <a:cubicBezTo>
                    <a:pt x="900" y="120"/>
                    <a:pt x="892" y="118"/>
                    <a:pt x="885" y="116"/>
                  </a:cubicBezTo>
                  <a:cubicBezTo>
                    <a:pt x="873" y="113"/>
                    <a:pt x="862" y="110"/>
                    <a:pt x="852" y="108"/>
                  </a:cubicBezTo>
                  <a:cubicBezTo>
                    <a:pt x="747" y="84"/>
                    <a:pt x="690" y="87"/>
                    <a:pt x="610" y="130"/>
                  </a:cubicBezTo>
                  <a:cubicBezTo>
                    <a:pt x="607" y="132"/>
                    <a:pt x="605" y="133"/>
                    <a:pt x="602" y="135"/>
                  </a:cubicBezTo>
                  <a:cubicBezTo>
                    <a:pt x="591" y="141"/>
                    <a:pt x="578" y="148"/>
                    <a:pt x="564" y="156"/>
                  </a:cubicBezTo>
                  <a:cubicBezTo>
                    <a:pt x="540" y="169"/>
                    <a:pt x="511" y="184"/>
                    <a:pt x="480" y="200"/>
                  </a:cubicBezTo>
                  <a:cubicBezTo>
                    <a:pt x="462" y="208"/>
                    <a:pt x="444" y="216"/>
                    <a:pt x="426" y="224"/>
                  </a:cubicBezTo>
                  <a:cubicBezTo>
                    <a:pt x="410" y="231"/>
                    <a:pt x="394" y="238"/>
                    <a:pt x="378" y="244"/>
                  </a:cubicBezTo>
                  <a:cubicBezTo>
                    <a:pt x="357" y="252"/>
                    <a:pt x="337" y="258"/>
                    <a:pt x="317" y="264"/>
                  </a:cubicBezTo>
                  <a:cubicBezTo>
                    <a:pt x="310" y="266"/>
                    <a:pt x="302" y="268"/>
                    <a:pt x="295" y="270"/>
                  </a:cubicBezTo>
                  <a:cubicBezTo>
                    <a:pt x="286" y="272"/>
                    <a:pt x="276" y="274"/>
                    <a:pt x="266" y="275"/>
                  </a:cubicBezTo>
                  <a:cubicBezTo>
                    <a:pt x="264" y="276"/>
                    <a:pt x="262" y="276"/>
                    <a:pt x="260" y="277"/>
                  </a:cubicBezTo>
                  <a:cubicBezTo>
                    <a:pt x="257" y="277"/>
                    <a:pt x="254" y="277"/>
                    <a:pt x="251" y="278"/>
                  </a:cubicBezTo>
                  <a:close/>
                </a:path>
              </a:pathLst>
            </a:custGeom>
            <a:solidFill>
              <a:srgbClr val="BCA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1" name="ïśḷîďé"/>
            <p:cNvSpPr/>
            <p:nvPr>
              <p:custDataLst>
                <p:tags r:id="rId129"/>
              </p:custDataLst>
            </p:nvPr>
          </p:nvSpPr>
          <p:spPr bwMode="auto">
            <a:xfrm>
              <a:off x="6737351" y="2066925"/>
              <a:ext cx="215900" cy="220663"/>
            </a:xfrm>
            <a:custGeom>
              <a:avLst/>
              <a:gdLst>
                <a:gd name="T0" fmla="*/ 55 w 113"/>
                <a:gd name="T1" fmla="*/ 0 h 116"/>
                <a:gd name="T2" fmla="*/ 113 w 113"/>
                <a:gd name="T3" fmla="*/ 58 h 116"/>
                <a:gd name="T4" fmla="*/ 55 w 113"/>
                <a:gd name="T5" fmla="*/ 116 h 116"/>
                <a:gd name="T6" fmla="*/ 2 w 113"/>
                <a:gd name="T7" fmla="*/ 81 h 116"/>
                <a:gd name="T8" fmla="*/ 0 w 113"/>
                <a:gd name="T9" fmla="*/ 39 h 116"/>
                <a:gd name="T10" fmla="*/ 55 w 113"/>
                <a:gd name="T1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" h="116">
                  <a:moveTo>
                    <a:pt x="55" y="0"/>
                  </a:moveTo>
                  <a:cubicBezTo>
                    <a:pt x="87" y="0"/>
                    <a:pt x="113" y="26"/>
                    <a:pt x="113" y="58"/>
                  </a:cubicBezTo>
                  <a:cubicBezTo>
                    <a:pt x="113" y="90"/>
                    <a:pt x="87" y="116"/>
                    <a:pt x="55" y="116"/>
                  </a:cubicBezTo>
                  <a:cubicBezTo>
                    <a:pt x="31" y="116"/>
                    <a:pt x="11" y="102"/>
                    <a:pt x="2" y="81"/>
                  </a:cubicBezTo>
                  <a:cubicBezTo>
                    <a:pt x="0" y="68"/>
                    <a:pt x="0" y="54"/>
                    <a:pt x="0" y="39"/>
                  </a:cubicBezTo>
                  <a:cubicBezTo>
                    <a:pt x="8" y="17"/>
                    <a:pt x="29" y="0"/>
                    <a:pt x="55" y="0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2" name="ïŝ1ïḑé"/>
            <p:cNvSpPr/>
            <p:nvPr>
              <p:custDataLst>
                <p:tags r:id="rId130"/>
              </p:custDataLst>
            </p:nvPr>
          </p:nvSpPr>
          <p:spPr bwMode="auto">
            <a:xfrm>
              <a:off x="6680201" y="1633538"/>
              <a:ext cx="354013" cy="698500"/>
            </a:xfrm>
            <a:custGeom>
              <a:avLst/>
              <a:gdLst>
                <a:gd name="T0" fmla="*/ 184 w 185"/>
                <a:gd name="T1" fmla="*/ 0 h 366"/>
                <a:gd name="T2" fmla="*/ 183 w 185"/>
                <a:gd name="T3" fmla="*/ 37 h 366"/>
                <a:gd name="T4" fmla="*/ 175 w 185"/>
                <a:gd name="T5" fmla="*/ 49 h 366"/>
                <a:gd name="T6" fmla="*/ 51 w 185"/>
                <a:gd name="T7" fmla="*/ 194 h 366"/>
                <a:gd name="T8" fmla="*/ 39 w 185"/>
                <a:gd name="T9" fmla="*/ 235 h 366"/>
                <a:gd name="T10" fmla="*/ 114 w 185"/>
                <a:gd name="T11" fmla="*/ 358 h 366"/>
                <a:gd name="T12" fmla="*/ 42 w 185"/>
                <a:gd name="T13" fmla="*/ 330 h 366"/>
                <a:gd name="T14" fmla="*/ 14 w 185"/>
                <a:gd name="T15" fmla="*/ 210 h 366"/>
                <a:gd name="T16" fmla="*/ 97 w 185"/>
                <a:gd name="T17" fmla="*/ 56 h 366"/>
                <a:gd name="T18" fmla="*/ 184 w 185"/>
                <a:gd name="T19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5" h="366">
                  <a:moveTo>
                    <a:pt x="184" y="0"/>
                  </a:moveTo>
                  <a:cubicBezTo>
                    <a:pt x="185" y="13"/>
                    <a:pt x="185" y="26"/>
                    <a:pt x="183" y="37"/>
                  </a:cubicBezTo>
                  <a:cubicBezTo>
                    <a:pt x="181" y="50"/>
                    <a:pt x="175" y="49"/>
                    <a:pt x="175" y="49"/>
                  </a:cubicBezTo>
                  <a:cubicBezTo>
                    <a:pt x="175" y="49"/>
                    <a:pt x="77" y="98"/>
                    <a:pt x="51" y="194"/>
                  </a:cubicBezTo>
                  <a:cubicBezTo>
                    <a:pt x="39" y="235"/>
                    <a:pt x="39" y="235"/>
                    <a:pt x="39" y="235"/>
                  </a:cubicBezTo>
                  <a:cubicBezTo>
                    <a:pt x="23" y="292"/>
                    <a:pt x="30" y="333"/>
                    <a:pt x="114" y="358"/>
                  </a:cubicBezTo>
                  <a:cubicBezTo>
                    <a:pt x="140" y="366"/>
                    <a:pt x="63" y="342"/>
                    <a:pt x="42" y="330"/>
                  </a:cubicBezTo>
                  <a:cubicBezTo>
                    <a:pt x="16" y="315"/>
                    <a:pt x="0" y="286"/>
                    <a:pt x="14" y="210"/>
                  </a:cubicBezTo>
                  <a:cubicBezTo>
                    <a:pt x="24" y="157"/>
                    <a:pt x="57" y="96"/>
                    <a:pt x="97" y="56"/>
                  </a:cubicBezTo>
                  <a:cubicBezTo>
                    <a:pt x="126" y="28"/>
                    <a:pt x="158" y="11"/>
                    <a:pt x="184" y="0"/>
                  </a:cubicBezTo>
                  <a:close/>
                </a:path>
              </a:pathLst>
            </a:custGeom>
            <a:solidFill>
              <a:srgbClr val="C7A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3" name="islïḍê"/>
            <p:cNvSpPr/>
            <p:nvPr>
              <p:custDataLst>
                <p:tags r:id="rId131"/>
              </p:custDataLst>
            </p:nvPr>
          </p:nvSpPr>
          <p:spPr bwMode="auto">
            <a:xfrm>
              <a:off x="5568951" y="2068513"/>
              <a:ext cx="128588" cy="115888"/>
            </a:xfrm>
            <a:custGeom>
              <a:avLst/>
              <a:gdLst>
                <a:gd name="T0" fmla="*/ 30 w 67"/>
                <a:gd name="T1" fmla="*/ 0 h 61"/>
                <a:gd name="T2" fmla="*/ 0 w 67"/>
                <a:gd name="T3" fmla="*/ 31 h 61"/>
                <a:gd name="T4" fmla="*/ 30 w 67"/>
                <a:gd name="T5" fmla="*/ 61 h 61"/>
                <a:gd name="T6" fmla="*/ 51 w 67"/>
                <a:gd name="T7" fmla="*/ 53 h 61"/>
                <a:gd name="T8" fmla="*/ 30 w 67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1">
                  <a:moveTo>
                    <a:pt x="30" y="0"/>
                  </a:moveTo>
                  <a:cubicBezTo>
                    <a:pt x="13" y="0"/>
                    <a:pt x="0" y="14"/>
                    <a:pt x="0" y="31"/>
                  </a:cubicBezTo>
                  <a:cubicBezTo>
                    <a:pt x="0" y="48"/>
                    <a:pt x="13" y="61"/>
                    <a:pt x="30" y="61"/>
                  </a:cubicBezTo>
                  <a:cubicBezTo>
                    <a:pt x="38" y="61"/>
                    <a:pt x="46" y="58"/>
                    <a:pt x="51" y="53"/>
                  </a:cubicBezTo>
                  <a:cubicBezTo>
                    <a:pt x="67" y="37"/>
                    <a:pt x="62" y="0"/>
                    <a:pt x="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4" name="íṩḷîdê"/>
            <p:cNvSpPr/>
            <p:nvPr>
              <p:custDataLst>
                <p:tags r:id="rId132"/>
              </p:custDataLst>
            </p:nvPr>
          </p:nvSpPr>
          <p:spPr bwMode="auto">
            <a:xfrm>
              <a:off x="6418263" y="2066925"/>
              <a:ext cx="303213" cy="298450"/>
            </a:xfrm>
            <a:prstGeom prst="ellipse">
              <a:avLst/>
            </a:prstGeom>
            <a:solidFill>
              <a:srgbClr val="57B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5" name="íṧlîḋé"/>
            <p:cNvSpPr/>
            <p:nvPr>
              <p:custDataLst>
                <p:tags r:id="rId133"/>
              </p:custDataLst>
            </p:nvPr>
          </p:nvSpPr>
          <p:spPr bwMode="auto">
            <a:xfrm>
              <a:off x="6746876" y="2076450"/>
              <a:ext cx="101600" cy="92075"/>
            </a:xfrm>
            <a:custGeom>
              <a:avLst/>
              <a:gdLst>
                <a:gd name="T0" fmla="*/ 23 w 53"/>
                <a:gd name="T1" fmla="*/ 0 h 48"/>
                <a:gd name="T2" fmla="*/ 0 w 53"/>
                <a:gd name="T3" fmla="*/ 24 h 48"/>
                <a:gd name="T4" fmla="*/ 23 w 53"/>
                <a:gd name="T5" fmla="*/ 48 h 48"/>
                <a:gd name="T6" fmla="*/ 40 w 53"/>
                <a:gd name="T7" fmla="*/ 41 h 48"/>
                <a:gd name="T8" fmla="*/ 23 w 53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48">
                  <a:moveTo>
                    <a:pt x="23" y="0"/>
                  </a:moveTo>
                  <a:cubicBezTo>
                    <a:pt x="10" y="0"/>
                    <a:pt x="0" y="10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ubicBezTo>
                    <a:pt x="30" y="48"/>
                    <a:pt x="36" y="45"/>
                    <a:pt x="40" y="41"/>
                  </a:cubicBezTo>
                  <a:cubicBezTo>
                    <a:pt x="53" y="29"/>
                    <a:pt x="48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6" name="iṡľiḓê"/>
            <p:cNvSpPr/>
            <p:nvPr>
              <p:custDataLst>
                <p:tags r:id="rId134"/>
              </p:custDataLst>
            </p:nvPr>
          </p:nvSpPr>
          <p:spPr bwMode="auto">
            <a:xfrm>
              <a:off x="6478588" y="2127250"/>
              <a:ext cx="180975" cy="176213"/>
            </a:xfrm>
            <a:prstGeom prst="ellipse">
              <a:avLst/>
            </a:pr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7" name="íslïḍe"/>
            <p:cNvSpPr/>
            <p:nvPr>
              <p:custDataLst>
                <p:tags r:id="rId135"/>
              </p:custDataLst>
            </p:nvPr>
          </p:nvSpPr>
          <p:spPr bwMode="auto">
            <a:xfrm>
              <a:off x="6102351" y="2101850"/>
              <a:ext cx="427038" cy="292100"/>
            </a:xfrm>
            <a:custGeom>
              <a:avLst/>
              <a:gdLst>
                <a:gd name="T0" fmla="*/ 3 w 223"/>
                <a:gd name="T1" fmla="*/ 85 h 153"/>
                <a:gd name="T2" fmla="*/ 117 w 223"/>
                <a:gd name="T3" fmla="*/ 150 h 153"/>
                <a:gd name="T4" fmla="*/ 220 w 223"/>
                <a:gd name="T5" fmla="*/ 59 h 153"/>
                <a:gd name="T6" fmla="*/ 74 w 223"/>
                <a:gd name="T7" fmla="*/ 19 h 153"/>
                <a:gd name="T8" fmla="*/ 3 w 223"/>
                <a:gd name="T9" fmla="*/ 8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" h="153">
                  <a:moveTo>
                    <a:pt x="3" y="85"/>
                  </a:moveTo>
                  <a:cubicBezTo>
                    <a:pt x="5" y="122"/>
                    <a:pt x="59" y="153"/>
                    <a:pt x="117" y="150"/>
                  </a:cubicBezTo>
                  <a:cubicBezTo>
                    <a:pt x="174" y="146"/>
                    <a:pt x="223" y="103"/>
                    <a:pt x="220" y="59"/>
                  </a:cubicBezTo>
                  <a:cubicBezTo>
                    <a:pt x="217" y="8"/>
                    <a:pt x="136" y="0"/>
                    <a:pt x="74" y="19"/>
                  </a:cubicBezTo>
                  <a:cubicBezTo>
                    <a:pt x="33" y="31"/>
                    <a:pt x="0" y="48"/>
                    <a:pt x="3" y="85"/>
                  </a:cubicBezTo>
                  <a:close/>
                </a:path>
              </a:pathLst>
            </a:custGeom>
            <a:solidFill>
              <a:srgbClr val="522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8" name="íšļïḓe"/>
            <p:cNvSpPr/>
            <p:nvPr>
              <p:custDataLst>
                <p:tags r:id="rId136"/>
              </p:custDataLst>
            </p:nvPr>
          </p:nvSpPr>
          <p:spPr bwMode="auto">
            <a:xfrm>
              <a:off x="6116638" y="2135188"/>
              <a:ext cx="414338" cy="123825"/>
            </a:xfrm>
            <a:custGeom>
              <a:avLst/>
              <a:gdLst>
                <a:gd name="T0" fmla="*/ 43 w 217"/>
                <a:gd name="T1" fmla="*/ 64 h 65"/>
                <a:gd name="T2" fmla="*/ 189 w 217"/>
                <a:gd name="T3" fmla="*/ 40 h 65"/>
                <a:gd name="T4" fmla="*/ 153 w 217"/>
                <a:gd name="T5" fmla="*/ 5 h 65"/>
                <a:gd name="T6" fmla="*/ 48 w 217"/>
                <a:gd name="T7" fmla="*/ 22 h 65"/>
                <a:gd name="T8" fmla="*/ 43 w 217"/>
                <a:gd name="T9" fmla="*/ 6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65">
                  <a:moveTo>
                    <a:pt x="43" y="64"/>
                  </a:moveTo>
                  <a:cubicBezTo>
                    <a:pt x="96" y="63"/>
                    <a:pt x="165" y="52"/>
                    <a:pt x="189" y="40"/>
                  </a:cubicBezTo>
                  <a:cubicBezTo>
                    <a:pt x="217" y="25"/>
                    <a:pt x="167" y="7"/>
                    <a:pt x="153" y="5"/>
                  </a:cubicBezTo>
                  <a:cubicBezTo>
                    <a:pt x="120" y="0"/>
                    <a:pt x="75" y="6"/>
                    <a:pt x="48" y="22"/>
                  </a:cubicBezTo>
                  <a:cubicBezTo>
                    <a:pt x="17" y="41"/>
                    <a:pt x="0" y="65"/>
                    <a:pt x="43" y="64"/>
                  </a:cubicBezTo>
                  <a:close/>
                </a:path>
              </a:pathLst>
            </a:custGeom>
            <a:solidFill>
              <a:srgbClr val="7B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9" name="ïSḷïḓe"/>
            <p:cNvSpPr/>
            <p:nvPr>
              <p:custDataLst>
                <p:tags r:id="rId137"/>
              </p:custDataLst>
            </p:nvPr>
          </p:nvSpPr>
          <p:spPr bwMode="auto">
            <a:xfrm>
              <a:off x="4479926" y="4773613"/>
              <a:ext cx="381000" cy="452438"/>
            </a:xfrm>
            <a:custGeom>
              <a:avLst/>
              <a:gdLst>
                <a:gd name="T0" fmla="*/ 145 w 199"/>
                <a:gd name="T1" fmla="*/ 0 h 237"/>
                <a:gd name="T2" fmla="*/ 93 w 199"/>
                <a:gd name="T3" fmla="*/ 237 h 237"/>
                <a:gd name="T4" fmla="*/ 179 w 199"/>
                <a:gd name="T5" fmla="*/ 187 h 237"/>
                <a:gd name="T6" fmla="*/ 199 w 199"/>
                <a:gd name="T7" fmla="*/ 39 h 237"/>
                <a:gd name="T8" fmla="*/ 149 w 199"/>
                <a:gd name="T9" fmla="*/ 3 h 237"/>
                <a:gd name="T10" fmla="*/ 145 w 199"/>
                <a:gd name="T1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237">
                  <a:moveTo>
                    <a:pt x="145" y="0"/>
                  </a:moveTo>
                  <a:cubicBezTo>
                    <a:pt x="0" y="63"/>
                    <a:pt x="5" y="135"/>
                    <a:pt x="93" y="237"/>
                  </a:cubicBezTo>
                  <a:cubicBezTo>
                    <a:pt x="179" y="187"/>
                    <a:pt x="179" y="187"/>
                    <a:pt x="179" y="187"/>
                  </a:cubicBezTo>
                  <a:cubicBezTo>
                    <a:pt x="35" y="156"/>
                    <a:pt x="78" y="68"/>
                    <a:pt x="199" y="39"/>
                  </a:cubicBezTo>
                  <a:cubicBezTo>
                    <a:pt x="149" y="3"/>
                    <a:pt x="149" y="3"/>
                    <a:pt x="149" y="3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0" name="ïślîḍe"/>
            <p:cNvSpPr/>
            <p:nvPr>
              <p:custDataLst>
                <p:tags r:id="rId138"/>
              </p:custDataLst>
            </p:nvPr>
          </p:nvSpPr>
          <p:spPr bwMode="auto">
            <a:xfrm>
              <a:off x="4611688" y="4773613"/>
              <a:ext cx="249238" cy="269875"/>
            </a:xfrm>
            <a:custGeom>
              <a:avLst/>
              <a:gdLst>
                <a:gd name="T0" fmla="*/ 20 w 130"/>
                <a:gd name="T1" fmla="*/ 29 h 141"/>
                <a:gd name="T2" fmla="*/ 24 w 130"/>
                <a:gd name="T3" fmla="*/ 141 h 141"/>
                <a:gd name="T4" fmla="*/ 130 w 130"/>
                <a:gd name="T5" fmla="*/ 39 h 141"/>
                <a:gd name="T6" fmla="*/ 80 w 130"/>
                <a:gd name="T7" fmla="*/ 3 h 141"/>
                <a:gd name="T8" fmla="*/ 76 w 130"/>
                <a:gd name="T9" fmla="*/ 0 h 141"/>
                <a:gd name="T10" fmla="*/ 20 w 130"/>
                <a:gd name="T11" fmla="*/ 2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141">
                  <a:moveTo>
                    <a:pt x="20" y="29"/>
                  </a:moveTo>
                  <a:cubicBezTo>
                    <a:pt x="1" y="70"/>
                    <a:pt x="0" y="112"/>
                    <a:pt x="24" y="141"/>
                  </a:cubicBezTo>
                  <a:cubicBezTo>
                    <a:pt x="4" y="104"/>
                    <a:pt x="50" y="58"/>
                    <a:pt x="130" y="39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54" y="10"/>
                    <a:pt x="35" y="19"/>
                    <a:pt x="20" y="29"/>
                  </a:cubicBez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1" name="íśľíḑe"/>
            <p:cNvSpPr/>
            <p:nvPr>
              <p:custDataLst>
                <p:tags r:id="rId139"/>
              </p:custDataLst>
            </p:nvPr>
          </p:nvSpPr>
          <p:spPr bwMode="auto">
            <a:xfrm>
              <a:off x="4156076" y="2422525"/>
              <a:ext cx="131763" cy="212725"/>
            </a:xfrm>
            <a:custGeom>
              <a:avLst/>
              <a:gdLst>
                <a:gd name="T0" fmla="*/ 27 w 83"/>
                <a:gd name="T1" fmla="*/ 0 h 134"/>
                <a:gd name="T2" fmla="*/ 0 w 83"/>
                <a:gd name="T3" fmla="*/ 134 h 134"/>
                <a:gd name="T4" fmla="*/ 83 w 83"/>
                <a:gd name="T5" fmla="*/ 53 h 134"/>
                <a:gd name="T6" fmla="*/ 27 w 83"/>
                <a:gd name="T7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34">
                  <a:moveTo>
                    <a:pt x="27" y="0"/>
                  </a:moveTo>
                  <a:lnTo>
                    <a:pt x="0" y="134"/>
                  </a:lnTo>
                  <a:lnTo>
                    <a:pt x="83" y="5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2" name="isľíḍè"/>
            <p:cNvSpPr/>
            <p:nvPr>
              <p:custDataLst>
                <p:tags r:id="rId140"/>
              </p:custDataLst>
            </p:nvPr>
          </p:nvSpPr>
          <p:spPr bwMode="auto">
            <a:xfrm>
              <a:off x="4835526" y="1511300"/>
              <a:ext cx="125413" cy="215900"/>
            </a:xfrm>
            <a:custGeom>
              <a:avLst/>
              <a:gdLst>
                <a:gd name="T0" fmla="*/ 0 w 79"/>
                <a:gd name="T1" fmla="*/ 0 h 136"/>
                <a:gd name="T2" fmla="*/ 24 w 79"/>
                <a:gd name="T3" fmla="*/ 135 h 136"/>
                <a:gd name="T4" fmla="*/ 25 w 79"/>
                <a:gd name="T5" fmla="*/ 136 h 136"/>
                <a:gd name="T6" fmla="*/ 79 w 79"/>
                <a:gd name="T7" fmla="*/ 78 h 136"/>
                <a:gd name="T8" fmla="*/ 0 w 79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36">
                  <a:moveTo>
                    <a:pt x="0" y="0"/>
                  </a:moveTo>
                  <a:lnTo>
                    <a:pt x="24" y="135"/>
                  </a:lnTo>
                  <a:lnTo>
                    <a:pt x="25" y="136"/>
                  </a:lnTo>
                  <a:lnTo>
                    <a:pt x="79" y="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31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3" name="îṩ1îḋe"/>
            <p:cNvSpPr/>
            <p:nvPr>
              <p:custDataLst>
                <p:tags r:id="rId141"/>
              </p:custDataLst>
            </p:nvPr>
          </p:nvSpPr>
          <p:spPr bwMode="auto">
            <a:xfrm>
              <a:off x="7189788" y="2832100"/>
              <a:ext cx="223838" cy="209550"/>
            </a:xfrm>
            <a:custGeom>
              <a:avLst/>
              <a:gdLst>
                <a:gd name="T0" fmla="*/ 89 w 141"/>
                <a:gd name="T1" fmla="*/ 132 h 132"/>
                <a:gd name="T2" fmla="*/ 0 w 141"/>
                <a:gd name="T3" fmla="*/ 63 h 132"/>
                <a:gd name="T4" fmla="*/ 47 w 141"/>
                <a:gd name="T5" fmla="*/ 0 h 132"/>
                <a:gd name="T6" fmla="*/ 141 w 141"/>
                <a:gd name="T7" fmla="*/ 72 h 132"/>
                <a:gd name="T8" fmla="*/ 89 w 141"/>
                <a:gd name="T9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32">
                  <a:moveTo>
                    <a:pt x="89" y="132"/>
                  </a:moveTo>
                  <a:lnTo>
                    <a:pt x="0" y="63"/>
                  </a:lnTo>
                  <a:lnTo>
                    <a:pt x="47" y="0"/>
                  </a:lnTo>
                  <a:lnTo>
                    <a:pt x="141" y="72"/>
                  </a:lnTo>
                  <a:lnTo>
                    <a:pt x="89" y="132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4" name="íś1iḓe"/>
            <p:cNvSpPr/>
            <p:nvPr>
              <p:custDataLst>
                <p:tags r:id="rId142"/>
              </p:custDataLst>
            </p:nvPr>
          </p:nvSpPr>
          <p:spPr bwMode="auto">
            <a:xfrm>
              <a:off x="7189788" y="2832100"/>
              <a:ext cx="139700" cy="207963"/>
            </a:xfrm>
            <a:custGeom>
              <a:avLst/>
              <a:gdLst>
                <a:gd name="T0" fmla="*/ 88 w 88"/>
                <a:gd name="T1" fmla="*/ 131 h 131"/>
                <a:gd name="T2" fmla="*/ 49 w 88"/>
                <a:gd name="T3" fmla="*/ 0 h 131"/>
                <a:gd name="T4" fmla="*/ 47 w 88"/>
                <a:gd name="T5" fmla="*/ 0 h 131"/>
                <a:gd name="T6" fmla="*/ 0 w 88"/>
                <a:gd name="T7" fmla="*/ 63 h 131"/>
                <a:gd name="T8" fmla="*/ 88 w 88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31">
                  <a:moveTo>
                    <a:pt x="88" y="131"/>
                  </a:moveTo>
                  <a:lnTo>
                    <a:pt x="49" y="0"/>
                  </a:lnTo>
                  <a:lnTo>
                    <a:pt x="47" y="0"/>
                  </a:lnTo>
                  <a:lnTo>
                    <a:pt x="0" y="63"/>
                  </a:lnTo>
                  <a:lnTo>
                    <a:pt x="88" y="131"/>
                  </a:ln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5" name="ï$ḷidè"/>
            <p:cNvSpPr/>
            <p:nvPr>
              <p:custDataLst>
                <p:tags r:id="rId143"/>
              </p:custDataLst>
            </p:nvPr>
          </p:nvSpPr>
          <p:spPr bwMode="auto">
            <a:xfrm>
              <a:off x="4225926" y="4506913"/>
              <a:ext cx="219075" cy="217488"/>
            </a:xfrm>
            <a:custGeom>
              <a:avLst/>
              <a:gdLst>
                <a:gd name="T0" fmla="*/ 80 w 138"/>
                <a:gd name="T1" fmla="*/ 0 h 137"/>
                <a:gd name="T2" fmla="*/ 0 w 138"/>
                <a:gd name="T3" fmla="*/ 79 h 137"/>
                <a:gd name="T4" fmla="*/ 54 w 138"/>
                <a:gd name="T5" fmla="*/ 137 h 137"/>
                <a:gd name="T6" fmla="*/ 138 w 138"/>
                <a:gd name="T7" fmla="*/ 54 h 137"/>
                <a:gd name="T8" fmla="*/ 80 w 138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37">
                  <a:moveTo>
                    <a:pt x="80" y="0"/>
                  </a:moveTo>
                  <a:lnTo>
                    <a:pt x="0" y="79"/>
                  </a:lnTo>
                  <a:lnTo>
                    <a:pt x="54" y="137"/>
                  </a:lnTo>
                  <a:lnTo>
                    <a:pt x="138" y="5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D91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6" name="îŝḷiḑe"/>
            <p:cNvSpPr/>
            <p:nvPr>
              <p:custDataLst>
                <p:tags r:id="rId144"/>
              </p:custDataLst>
            </p:nvPr>
          </p:nvSpPr>
          <p:spPr bwMode="auto">
            <a:xfrm>
              <a:off x="4313238" y="4508500"/>
              <a:ext cx="131763" cy="215900"/>
            </a:xfrm>
            <a:custGeom>
              <a:avLst/>
              <a:gdLst>
                <a:gd name="T0" fmla="*/ 27 w 83"/>
                <a:gd name="T1" fmla="*/ 0 h 136"/>
                <a:gd name="T2" fmla="*/ 0 w 83"/>
                <a:gd name="T3" fmla="*/ 136 h 136"/>
                <a:gd name="T4" fmla="*/ 83 w 83"/>
                <a:gd name="T5" fmla="*/ 53 h 136"/>
                <a:gd name="T6" fmla="*/ 27 w 83"/>
                <a:gd name="T7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36">
                  <a:moveTo>
                    <a:pt x="27" y="0"/>
                  </a:moveTo>
                  <a:lnTo>
                    <a:pt x="0" y="136"/>
                  </a:lnTo>
                  <a:lnTo>
                    <a:pt x="83" y="5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AB1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7" name="îšlíďé"/>
            <p:cNvSpPr/>
            <p:nvPr>
              <p:custDataLst>
                <p:tags r:id="rId145"/>
              </p:custDataLst>
            </p:nvPr>
          </p:nvSpPr>
          <p:spPr bwMode="auto">
            <a:xfrm>
              <a:off x="5745163" y="1474788"/>
              <a:ext cx="927100" cy="152400"/>
            </a:xfrm>
            <a:custGeom>
              <a:avLst/>
              <a:gdLst>
                <a:gd name="T0" fmla="*/ 38 w 485"/>
                <a:gd name="T1" fmla="*/ 75 h 80"/>
                <a:gd name="T2" fmla="*/ 317 w 485"/>
                <a:gd name="T3" fmla="*/ 40 h 80"/>
                <a:gd name="T4" fmla="*/ 425 w 485"/>
                <a:gd name="T5" fmla="*/ 65 h 80"/>
                <a:gd name="T6" fmla="*/ 426 w 485"/>
                <a:gd name="T7" fmla="*/ 66 h 80"/>
                <a:gd name="T8" fmla="*/ 440 w 485"/>
                <a:gd name="T9" fmla="*/ 71 h 80"/>
                <a:gd name="T10" fmla="*/ 440 w 485"/>
                <a:gd name="T11" fmla="*/ 71 h 80"/>
                <a:gd name="T12" fmla="*/ 459 w 485"/>
                <a:gd name="T13" fmla="*/ 80 h 80"/>
                <a:gd name="T14" fmla="*/ 469 w 485"/>
                <a:gd name="T15" fmla="*/ 66 h 80"/>
                <a:gd name="T16" fmla="*/ 485 w 485"/>
                <a:gd name="T17" fmla="*/ 78 h 80"/>
                <a:gd name="T18" fmla="*/ 485 w 485"/>
                <a:gd name="T19" fmla="*/ 78 h 80"/>
                <a:gd name="T20" fmla="*/ 445 w 485"/>
                <a:gd name="T21" fmla="*/ 52 h 80"/>
                <a:gd name="T22" fmla="*/ 432 w 485"/>
                <a:gd name="T23" fmla="*/ 45 h 80"/>
                <a:gd name="T24" fmla="*/ 432 w 485"/>
                <a:gd name="T25" fmla="*/ 45 h 80"/>
                <a:gd name="T26" fmla="*/ 395 w 485"/>
                <a:gd name="T27" fmla="*/ 32 h 80"/>
                <a:gd name="T28" fmla="*/ 303 w 485"/>
                <a:gd name="T29" fmla="*/ 11 h 80"/>
                <a:gd name="T30" fmla="*/ 0 w 485"/>
                <a:gd name="T31" fmla="*/ 58 h 80"/>
                <a:gd name="T32" fmla="*/ 0 w 485"/>
                <a:gd name="T33" fmla="*/ 58 h 80"/>
                <a:gd name="T34" fmla="*/ 14 w 485"/>
                <a:gd name="T35" fmla="*/ 51 h 80"/>
                <a:gd name="T36" fmla="*/ 38 w 485"/>
                <a:gd name="T37" fmla="*/ 7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5" h="80">
                  <a:moveTo>
                    <a:pt x="38" y="75"/>
                  </a:moveTo>
                  <a:cubicBezTo>
                    <a:pt x="118" y="40"/>
                    <a:pt x="225" y="30"/>
                    <a:pt x="317" y="40"/>
                  </a:cubicBezTo>
                  <a:cubicBezTo>
                    <a:pt x="357" y="44"/>
                    <a:pt x="394" y="54"/>
                    <a:pt x="425" y="65"/>
                  </a:cubicBezTo>
                  <a:cubicBezTo>
                    <a:pt x="425" y="65"/>
                    <a:pt x="425" y="65"/>
                    <a:pt x="426" y="66"/>
                  </a:cubicBezTo>
                  <a:cubicBezTo>
                    <a:pt x="431" y="67"/>
                    <a:pt x="435" y="69"/>
                    <a:pt x="440" y="71"/>
                  </a:cubicBezTo>
                  <a:cubicBezTo>
                    <a:pt x="440" y="71"/>
                    <a:pt x="440" y="71"/>
                    <a:pt x="440" y="71"/>
                  </a:cubicBezTo>
                  <a:cubicBezTo>
                    <a:pt x="447" y="74"/>
                    <a:pt x="453" y="77"/>
                    <a:pt x="459" y="80"/>
                  </a:cubicBezTo>
                  <a:cubicBezTo>
                    <a:pt x="463" y="75"/>
                    <a:pt x="466" y="70"/>
                    <a:pt x="469" y="66"/>
                  </a:cubicBezTo>
                  <a:cubicBezTo>
                    <a:pt x="476" y="70"/>
                    <a:pt x="482" y="74"/>
                    <a:pt x="485" y="78"/>
                  </a:cubicBezTo>
                  <a:cubicBezTo>
                    <a:pt x="485" y="78"/>
                    <a:pt x="485" y="78"/>
                    <a:pt x="485" y="78"/>
                  </a:cubicBezTo>
                  <a:cubicBezTo>
                    <a:pt x="478" y="70"/>
                    <a:pt x="464" y="61"/>
                    <a:pt x="445" y="52"/>
                  </a:cubicBezTo>
                  <a:cubicBezTo>
                    <a:pt x="441" y="50"/>
                    <a:pt x="436" y="48"/>
                    <a:pt x="432" y="45"/>
                  </a:cubicBezTo>
                  <a:cubicBezTo>
                    <a:pt x="432" y="45"/>
                    <a:pt x="432" y="45"/>
                    <a:pt x="432" y="45"/>
                  </a:cubicBezTo>
                  <a:cubicBezTo>
                    <a:pt x="421" y="41"/>
                    <a:pt x="408" y="36"/>
                    <a:pt x="395" y="32"/>
                  </a:cubicBezTo>
                  <a:cubicBezTo>
                    <a:pt x="368" y="23"/>
                    <a:pt x="336" y="15"/>
                    <a:pt x="303" y="11"/>
                  </a:cubicBezTo>
                  <a:cubicBezTo>
                    <a:pt x="202" y="0"/>
                    <a:pt x="82" y="14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5" y="56"/>
                    <a:pt x="10" y="53"/>
                    <a:pt x="14" y="51"/>
                  </a:cubicBezTo>
                  <a:cubicBezTo>
                    <a:pt x="22" y="59"/>
                    <a:pt x="30" y="67"/>
                    <a:pt x="38" y="75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8" name="îṩļíḍè"/>
            <p:cNvSpPr/>
            <p:nvPr>
              <p:custDataLst>
                <p:tags r:id="rId146"/>
              </p:custDataLst>
            </p:nvPr>
          </p:nvSpPr>
          <p:spPr bwMode="auto">
            <a:xfrm>
              <a:off x="5745163" y="1571625"/>
              <a:ext cx="73025" cy="60325"/>
            </a:xfrm>
            <a:custGeom>
              <a:avLst/>
              <a:gdLst>
                <a:gd name="T0" fmla="*/ 38 w 38"/>
                <a:gd name="T1" fmla="*/ 24 h 31"/>
                <a:gd name="T2" fmla="*/ 14 w 38"/>
                <a:gd name="T3" fmla="*/ 0 h 31"/>
                <a:gd name="T4" fmla="*/ 0 w 38"/>
                <a:gd name="T5" fmla="*/ 7 h 31"/>
                <a:gd name="T6" fmla="*/ 23 w 38"/>
                <a:gd name="T7" fmla="*/ 31 h 31"/>
                <a:gd name="T8" fmla="*/ 38 w 38"/>
                <a:gd name="T9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1">
                  <a:moveTo>
                    <a:pt x="38" y="24"/>
                  </a:moveTo>
                  <a:cubicBezTo>
                    <a:pt x="30" y="16"/>
                    <a:pt x="22" y="8"/>
                    <a:pt x="14" y="0"/>
                  </a:cubicBezTo>
                  <a:cubicBezTo>
                    <a:pt x="10" y="2"/>
                    <a:pt x="5" y="5"/>
                    <a:pt x="0" y="7"/>
                  </a:cubicBezTo>
                  <a:cubicBezTo>
                    <a:pt x="8" y="15"/>
                    <a:pt x="16" y="23"/>
                    <a:pt x="23" y="31"/>
                  </a:cubicBezTo>
                  <a:cubicBezTo>
                    <a:pt x="28" y="29"/>
                    <a:pt x="33" y="26"/>
                    <a:pt x="38" y="24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9" name="iṡḻïḋe"/>
            <p:cNvSpPr/>
            <p:nvPr>
              <p:custDataLst>
                <p:tags r:id="rId147"/>
              </p:custDataLst>
            </p:nvPr>
          </p:nvSpPr>
          <p:spPr bwMode="auto">
            <a:xfrm>
              <a:off x="6623051" y="1601788"/>
              <a:ext cx="49213" cy="47625"/>
            </a:xfrm>
            <a:custGeom>
              <a:avLst/>
              <a:gdLst>
                <a:gd name="T0" fmla="*/ 10 w 26"/>
                <a:gd name="T1" fmla="*/ 0 h 25"/>
                <a:gd name="T2" fmla="*/ 0 w 26"/>
                <a:gd name="T3" fmla="*/ 14 h 25"/>
                <a:gd name="T4" fmla="*/ 20 w 26"/>
                <a:gd name="T5" fmla="*/ 25 h 25"/>
                <a:gd name="T6" fmla="*/ 26 w 26"/>
                <a:gd name="T7" fmla="*/ 12 h 25"/>
                <a:gd name="T8" fmla="*/ 10 w 2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5">
                  <a:moveTo>
                    <a:pt x="10" y="0"/>
                  </a:moveTo>
                  <a:cubicBezTo>
                    <a:pt x="7" y="4"/>
                    <a:pt x="4" y="9"/>
                    <a:pt x="0" y="14"/>
                  </a:cubicBezTo>
                  <a:cubicBezTo>
                    <a:pt x="8" y="18"/>
                    <a:pt x="14" y="21"/>
                    <a:pt x="20" y="25"/>
                  </a:cubicBezTo>
                  <a:cubicBezTo>
                    <a:pt x="22" y="21"/>
                    <a:pt x="24" y="16"/>
                    <a:pt x="26" y="12"/>
                  </a:cubicBezTo>
                  <a:cubicBezTo>
                    <a:pt x="23" y="8"/>
                    <a:pt x="17" y="4"/>
                    <a:pt x="10" y="0"/>
                  </a:cubicBezTo>
                  <a:close/>
                </a:path>
              </a:pathLst>
            </a:custGeom>
            <a:solidFill>
              <a:srgbClr val="E5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0">
            <a:off x="5801995" y="2934335"/>
            <a:ext cx="5066030" cy="1821126"/>
            <a:chOff x="7907593" y="3433235"/>
            <a:chExt cx="2213946" cy="602381"/>
          </a:xfrm>
        </p:grpSpPr>
        <p:sp>
          <p:nvSpPr>
            <p:cNvPr id="3" name="矩形 2"/>
            <p:cNvSpPr/>
            <p:nvPr>
              <p:custDataLst>
                <p:tags r:id="rId148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表演者：刘书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桓</a:t>
              </a:r>
              <a:endParaRPr lang="zh-CN" altLang="en-US" sz="28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149"/>
              </p:custDataLst>
            </p:nvPr>
          </p:nvSpPr>
          <p:spPr>
            <a:xfrm>
              <a:off x="7907593" y="3433235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魔术</a:t>
              </a: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表演</a:t>
              </a:r>
              <a:endParaRPr lang="zh-CN" altLang="en-US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1525" cy="685800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pic>
        <p:nvPicPr>
          <p:cNvPr id="52" name="图片 51" descr="金云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02815" y="2747645"/>
            <a:ext cx="2295525" cy="1099185"/>
          </a:xfrm>
          <a:prstGeom prst="rect">
            <a:avLst/>
          </a:prstGeom>
        </p:spPr>
      </p:pic>
      <p:grpSp>
        <p:nvGrpSpPr>
          <p:cNvPr id="74" name="组合 73"/>
          <p:cNvGrpSpPr/>
          <p:nvPr/>
        </p:nvGrpSpPr>
        <p:grpSpPr>
          <a:xfrm rot="0">
            <a:off x="5149215" y="2486025"/>
            <a:ext cx="5066030" cy="1882721"/>
            <a:chOff x="7907593" y="3412861"/>
            <a:chExt cx="2213946" cy="622755"/>
          </a:xfrm>
        </p:grpSpPr>
        <p:sp>
          <p:nvSpPr>
            <p:cNvPr id="76" name="矩形 75"/>
            <p:cNvSpPr/>
            <p:nvPr>
              <p:custDataLst>
                <p:tags r:id="rId5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表演者：蔡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晓晓</a:t>
              </a:r>
              <a:endParaRPr lang="zh-CN" altLang="en-US" sz="28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6"/>
              </p:custDataLst>
            </p:nvPr>
          </p:nvSpPr>
          <p:spPr>
            <a:xfrm>
              <a:off x="7907593" y="3412861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关键词</a:t>
              </a:r>
              <a:r>
                <a:rPr lang="en-US" altLang="zh-CN" sz="3600" b="1" dirty="0">
                  <a:solidFill>
                    <a:srgbClr val="FFFAB7"/>
                  </a:solidFill>
                  <a:cs typeface="+mn-ea"/>
                  <a:sym typeface="+mn-lt"/>
                </a:rPr>
                <a:t> </a:t>
              </a:r>
              <a:endParaRPr lang="en-US" altLang="zh-CN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51"/>
            <a:ext cx="12192000" cy="1037415"/>
          </a:xfrm>
          <a:prstGeom prst="rect">
            <a:avLst/>
          </a:prstGeom>
        </p:spPr>
      </p:pic>
      <p:sp>
        <p:nvSpPr>
          <p:cNvPr id="48" name="Freeform 537"/>
          <p:cNvSpPr>
            <a:spLocks noEditPoints="1"/>
          </p:cNvSpPr>
          <p:nvPr/>
        </p:nvSpPr>
        <p:spPr bwMode="auto">
          <a:xfrm>
            <a:off x="1494624" y="1648060"/>
            <a:ext cx="3054064" cy="4140032"/>
          </a:xfrm>
          <a:custGeom>
            <a:avLst/>
            <a:gdLst>
              <a:gd name="T0" fmla="*/ 192 w 508"/>
              <a:gd name="T1" fmla="*/ 545 h 689"/>
              <a:gd name="T2" fmla="*/ 133 w 508"/>
              <a:gd name="T3" fmla="*/ 641 h 689"/>
              <a:gd name="T4" fmla="*/ 156 w 508"/>
              <a:gd name="T5" fmla="*/ 656 h 689"/>
              <a:gd name="T6" fmla="*/ 220 w 508"/>
              <a:gd name="T7" fmla="*/ 578 h 689"/>
              <a:gd name="T8" fmla="*/ 198 w 508"/>
              <a:gd name="T9" fmla="*/ 675 h 689"/>
              <a:gd name="T10" fmla="*/ 225 w 508"/>
              <a:gd name="T11" fmla="*/ 683 h 689"/>
              <a:gd name="T12" fmla="*/ 280 w 508"/>
              <a:gd name="T13" fmla="*/ 506 h 689"/>
              <a:gd name="T14" fmla="*/ 241 w 508"/>
              <a:gd name="T15" fmla="*/ 389 h 689"/>
              <a:gd name="T16" fmla="*/ 236 w 508"/>
              <a:gd name="T17" fmla="*/ 357 h 689"/>
              <a:gd name="T18" fmla="*/ 273 w 508"/>
              <a:gd name="T19" fmla="*/ 369 h 689"/>
              <a:gd name="T20" fmla="*/ 253 w 508"/>
              <a:gd name="T21" fmla="*/ 305 h 689"/>
              <a:gd name="T22" fmla="*/ 291 w 508"/>
              <a:gd name="T23" fmla="*/ 104 h 689"/>
              <a:gd name="T24" fmla="*/ 256 w 508"/>
              <a:gd name="T25" fmla="*/ 144 h 689"/>
              <a:gd name="T26" fmla="*/ 229 w 508"/>
              <a:gd name="T27" fmla="*/ 102 h 689"/>
              <a:gd name="T28" fmla="*/ 255 w 508"/>
              <a:gd name="T29" fmla="*/ 159 h 689"/>
              <a:gd name="T30" fmla="*/ 262 w 508"/>
              <a:gd name="T31" fmla="*/ 148 h 689"/>
              <a:gd name="T32" fmla="*/ 298 w 508"/>
              <a:gd name="T33" fmla="*/ 167 h 689"/>
              <a:gd name="T34" fmla="*/ 276 w 508"/>
              <a:gd name="T35" fmla="*/ 197 h 689"/>
              <a:gd name="T36" fmla="*/ 313 w 508"/>
              <a:gd name="T37" fmla="*/ 196 h 689"/>
              <a:gd name="T38" fmla="*/ 307 w 508"/>
              <a:gd name="T39" fmla="*/ 221 h 689"/>
              <a:gd name="T40" fmla="*/ 332 w 508"/>
              <a:gd name="T41" fmla="*/ 177 h 689"/>
              <a:gd name="T42" fmla="*/ 332 w 508"/>
              <a:gd name="T43" fmla="*/ 177 h 689"/>
              <a:gd name="T44" fmla="*/ 266 w 508"/>
              <a:gd name="T45" fmla="*/ 214 h 689"/>
              <a:gd name="T46" fmla="*/ 320 w 508"/>
              <a:gd name="T47" fmla="*/ 252 h 689"/>
              <a:gd name="T48" fmla="*/ 288 w 508"/>
              <a:gd name="T49" fmla="*/ 274 h 689"/>
              <a:gd name="T50" fmla="*/ 223 w 508"/>
              <a:gd name="T51" fmla="*/ 281 h 689"/>
              <a:gd name="T52" fmla="*/ 231 w 508"/>
              <a:gd name="T53" fmla="*/ 194 h 689"/>
              <a:gd name="T54" fmla="*/ 231 w 508"/>
              <a:gd name="T55" fmla="*/ 194 h 689"/>
              <a:gd name="T56" fmla="*/ 127 w 508"/>
              <a:gd name="T57" fmla="*/ 271 h 689"/>
              <a:gd name="T58" fmla="*/ 137 w 508"/>
              <a:gd name="T59" fmla="*/ 270 h 689"/>
              <a:gd name="T60" fmla="*/ 140 w 508"/>
              <a:gd name="T61" fmla="*/ 177 h 689"/>
              <a:gd name="T62" fmla="*/ 105 w 508"/>
              <a:gd name="T63" fmla="*/ 179 h 689"/>
              <a:gd name="T64" fmla="*/ 180 w 508"/>
              <a:gd name="T65" fmla="*/ 196 h 689"/>
              <a:gd name="T66" fmla="*/ 207 w 508"/>
              <a:gd name="T67" fmla="*/ 209 h 689"/>
              <a:gd name="T68" fmla="*/ 243 w 508"/>
              <a:gd name="T69" fmla="*/ 160 h 689"/>
              <a:gd name="T70" fmla="*/ 200 w 508"/>
              <a:gd name="T71" fmla="*/ 124 h 689"/>
              <a:gd name="T72" fmla="*/ 161 w 508"/>
              <a:gd name="T73" fmla="*/ 150 h 689"/>
              <a:gd name="T74" fmla="*/ 186 w 508"/>
              <a:gd name="T75" fmla="*/ 182 h 689"/>
              <a:gd name="T76" fmla="*/ 149 w 508"/>
              <a:gd name="T77" fmla="*/ 153 h 689"/>
              <a:gd name="T78" fmla="*/ 146 w 508"/>
              <a:gd name="T79" fmla="*/ 212 h 689"/>
              <a:gd name="T80" fmla="*/ 363 w 508"/>
              <a:gd name="T81" fmla="*/ 211 h 689"/>
              <a:gd name="T82" fmla="*/ 420 w 508"/>
              <a:gd name="T83" fmla="*/ 181 h 689"/>
              <a:gd name="T84" fmla="*/ 420 w 508"/>
              <a:gd name="T85" fmla="*/ 187 h 689"/>
              <a:gd name="T86" fmla="*/ 466 w 508"/>
              <a:gd name="T87" fmla="*/ 192 h 689"/>
              <a:gd name="T88" fmla="*/ 382 w 508"/>
              <a:gd name="T89" fmla="*/ 274 h 689"/>
              <a:gd name="T90" fmla="*/ 332 w 508"/>
              <a:gd name="T91" fmla="*/ 94 h 689"/>
              <a:gd name="T92" fmla="*/ 297 w 508"/>
              <a:gd name="T93" fmla="*/ 111 h 689"/>
              <a:gd name="T94" fmla="*/ 237 w 508"/>
              <a:gd name="T95" fmla="*/ 58 h 689"/>
              <a:gd name="T96" fmla="*/ 275 w 508"/>
              <a:gd name="T97" fmla="*/ 25 h 689"/>
              <a:gd name="T98" fmla="*/ 222 w 508"/>
              <a:gd name="T99" fmla="*/ 29 h 689"/>
              <a:gd name="T100" fmla="*/ 222 w 508"/>
              <a:gd name="T101" fmla="*/ 29 h 689"/>
              <a:gd name="T102" fmla="*/ 289 w 508"/>
              <a:gd name="T103" fmla="*/ 36 h 689"/>
              <a:gd name="T104" fmla="*/ 250 w 508"/>
              <a:gd name="T105" fmla="*/ 22 h 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08" h="689">
                <a:moveTo>
                  <a:pt x="241" y="389"/>
                </a:moveTo>
                <a:cubicBezTo>
                  <a:pt x="229" y="482"/>
                  <a:pt x="183" y="559"/>
                  <a:pt x="107" y="618"/>
                </a:cubicBezTo>
                <a:cubicBezTo>
                  <a:pt x="102" y="623"/>
                  <a:pt x="113" y="628"/>
                  <a:pt x="112" y="626"/>
                </a:cubicBezTo>
                <a:cubicBezTo>
                  <a:pt x="137" y="611"/>
                  <a:pt x="190" y="547"/>
                  <a:pt x="192" y="545"/>
                </a:cubicBezTo>
                <a:cubicBezTo>
                  <a:pt x="193" y="544"/>
                  <a:pt x="182" y="567"/>
                  <a:pt x="119" y="628"/>
                </a:cubicBezTo>
                <a:cubicBezTo>
                  <a:pt x="118" y="634"/>
                  <a:pt x="120" y="636"/>
                  <a:pt x="125" y="636"/>
                </a:cubicBezTo>
                <a:cubicBezTo>
                  <a:pt x="173" y="589"/>
                  <a:pt x="191" y="560"/>
                  <a:pt x="194" y="557"/>
                </a:cubicBezTo>
                <a:cubicBezTo>
                  <a:pt x="199" y="553"/>
                  <a:pt x="182" y="582"/>
                  <a:pt x="133" y="641"/>
                </a:cubicBezTo>
                <a:cubicBezTo>
                  <a:pt x="132" y="645"/>
                  <a:pt x="134" y="647"/>
                  <a:pt x="139" y="648"/>
                </a:cubicBezTo>
                <a:cubicBezTo>
                  <a:pt x="194" y="582"/>
                  <a:pt x="212" y="551"/>
                  <a:pt x="212" y="548"/>
                </a:cubicBezTo>
                <a:cubicBezTo>
                  <a:pt x="214" y="548"/>
                  <a:pt x="188" y="594"/>
                  <a:pt x="149" y="651"/>
                </a:cubicBezTo>
                <a:cubicBezTo>
                  <a:pt x="149" y="655"/>
                  <a:pt x="151" y="657"/>
                  <a:pt x="156" y="656"/>
                </a:cubicBezTo>
                <a:cubicBezTo>
                  <a:pt x="198" y="601"/>
                  <a:pt x="210" y="576"/>
                  <a:pt x="210" y="575"/>
                </a:cubicBezTo>
                <a:cubicBezTo>
                  <a:pt x="211" y="573"/>
                  <a:pt x="194" y="612"/>
                  <a:pt x="164" y="660"/>
                </a:cubicBezTo>
                <a:cubicBezTo>
                  <a:pt x="165" y="664"/>
                  <a:pt x="166" y="667"/>
                  <a:pt x="173" y="663"/>
                </a:cubicBezTo>
                <a:cubicBezTo>
                  <a:pt x="209" y="602"/>
                  <a:pt x="222" y="569"/>
                  <a:pt x="220" y="578"/>
                </a:cubicBezTo>
                <a:cubicBezTo>
                  <a:pt x="218" y="585"/>
                  <a:pt x="206" y="618"/>
                  <a:pt x="180" y="669"/>
                </a:cubicBezTo>
                <a:cubicBezTo>
                  <a:pt x="182" y="675"/>
                  <a:pt x="185" y="674"/>
                  <a:pt x="188" y="673"/>
                </a:cubicBezTo>
                <a:cubicBezTo>
                  <a:pt x="226" y="599"/>
                  <a:pt x="239" y="560"/>
                  <a:pt x="237" y="560"/>
                </a:cubicBezTo>
                <a:cubicBezTo>
                  <a:pt x="238" y="567"/>
                  <a:pt x="225" y="611"/>
                  <a:pt x="198" y="675"/>
                </a:cubicBezTo>
                <a:cubicBezTo>
                  <a:pt x="199" y="679"/>
                  <a:pt x="203" y="679"/>
                  <a:pt x="207" y="677"/>
                </a:cubicBezTo>
                <a:cubicBezTo>
                  <a:pt x="238" y="604"/>
                  <a:pt x="253" y="558"/>
                  <a:pt x="254" y="544"/>
                </a:cubicBezTo>
                <a:cubicBezTo>
                  <a:pt x="250" y="567"/>
                  <a:pt x="248" y="602"/>
                  <a:pt x="215" y="678"/>
                </a:cubicBezTo>
                <a:cubicBezTo>
                  <a:pt x="215" y="685"/>
                  <a:pt x="219" y="686"/>
                  <a:pt x="225" y="683"/>
                </a:cubicBezTo>
                <a:cubicBezTo>
                  <a:pt x="254" y="599"/>
                  <a:pt x="266" y="551"/>
                  <a:pt x="264" y="548"/>
                </a:cubicBezTo>
                <a:cubicBezTo>
                  <a:pt x="267" y="551"/>
                  <a:pt x="260" y="598"/>
                  <a:pt x="235" y="681"/>
                </a:cubicBezTo>
                <a:cubicBezTo>
                  <a:pt x="235" y="686"/>
                  <a:pt x="238" y="687"/>
                  <a:pt x="245" y="684"/>
                </a:cubicBezTo>
                <a:cubicBezTo>
                  <a:pt x="276" y="575"/>
                  <a:pt x="280" y="509"/>
                  <a:pt x="280" y="506"/>
                </a:cubicBezTo>
                <a:cubicBezTo>
                  <a:pt x="282" y="536"/>
                  <a:pt x="278" y="581"/>
                  <a:pt x="253" y="684"/>
                </a:cubicBezTo>
                <a:cubicBezTo>
                  <a:pt x="254" y="687"/>
                  <a:pt x="257" y="689"/>
                  <a:pt x="263" y="687"/>
                </a:cubicBezTo>
                <a:cubicBezTo>
                  <a:pt x="288" y="588"/>
                  <a:pt x="301" y="489"/>
                  <a:pt x="278" y="387"/>
                </a:cubicBezTo>
                <a:cubicBezTo>
                  <a:pt x="266" y="395"/>
                  <a:pt x="254" y="395"/>
                  <a:pt x="241" y="389"/>
                </a:cubicBezTo>
                <a:close/>
                <a:moveTo>
                  <a:pt x="260" y="332"/>
                </a:moveTo>
                <a:cubicBezTo>
                  <a:pt x="274" y="332"/>
                  <a:pt x="285" y="343"/>
                  <a:pt x="285" y="356"/>
                </a:cubicBezTo>
                <a:cubicBezTo>
                  <a:pt x="286" y="370"/>
                  <a:pt x="275" y="381"/>
                  <a:pt x="261" y="381"/>
                </a:cubicBezTo>
                <a:cubicBezTo>
                  <a:pt x="248" y="382"/>
                  <a:pt x="237" y="371"/>
                  <a:pt x="236" y="357"/>
                </a:cubicBezTo>
                <a:cubicBezTo>
                  <a:pt x="236" y="344"/>
                  <a:pt x="247" y="333"/>
                  <a:pt x="260" y="332"/>
                </a:cubicBezTo>
                <a:close/>
                <a:moveTo>
                  <a:pt x="248" y="345"/>
                </a:moveTo>
                <a:cubicBezTo>
                  <a:pt x="273" y="344"/>
                  <a:pt x="273" y="344"/>
                  <a:pt x="273" y="344"/>
                </a:cubicBezTo>
                <a:cubicBezTo>
                  <a:pt x="273" y="369"/>
                  <a:pt x="273" y="369"/>
                  <a:pt x="273" y="369"/>
                </a:cubicBezTo>
                <a:cubicBezTo>
                  <a:pt x="249" y="369"/>
                  <a:pt x="249" y="369"/>
                  <a:pt x="249" y="369"/>
                </a:cubicBezTo>
                <a:cubicBezTo>
                  <a:pt x="248" y="345"/>
                  <a:pt x="248" y="345"/>
                  <a:pt x="248" y="345"/>
                </a:cubicBezTo>
                <a:close/>
                <a:moveTo>
                  <a:pt x="253" y="332"/>
                </a:moveTo>
                <a:cubicBezTo>
                  <a:pt x="253" y="305"/>
                  <a:pt x="253" y="305"/>
                  <a:pt x="253" y="305"/>
                </a:cubicBezTo>
                <a:cubicBezTo>
                  <a:pt x="270" y="304"/>
                  <a:pt x="270" y="304"/>
                  <a:pt x="270" y="304"/>
                </a:cubicBezTo>
                <a:cubicBezTo>
                  <a:pt x="269" y="331"/>
                  <a:pt x="269" y="331"/>
                  <a:pt x="269" y="331"/>
                </a:cubicBezTo>
                <a:cubicBezTo>
                  <a:pt x="253" y="332"/>
                  <a:pt x="253" y="332"/>
                  <a:pt x="253" y="332"/>
                </a:cubicBezTo>
                <a:close/>
                <a:moveTo>
                  <a:pt x="291" y="104"/>
                </a:moveTo>
                <a:cubicBezTo>
                  <a:pt x="296" y="90"/>
                  <a:pt x="294" y="79"/>
                  <a:pt x="286" y="71"/>
                </a:cubicBezTo>
                <a:cubicBezTo>
                  <a:pt x="277" y="77"/>
                  <a:pt x="270" y="81"/>
                  <a:pt x="267" y="87"/>
                </a:cubicBezTo>
                <a:cubicBezTo>
                  <a:pt x="272" y="93"/>
                  <a:pt x="281" y="98"/>
                  <a:pt x="291" y="104"/>
                </a:cubicBezTo>
                <a:close/>
                <a:moveTo>
                  <a:pt x="256" y="144"/>
                </a:moveTo>
                <a:cubicBezTo>
                  <a:pt x="277" y="115"/>
                  <a:pt x="277" y="115"/>
                  <a:pt x="277" y="115"/>
                </a:cubicBezTo>
                <a:cubicBezTo>
                  <a:pt x="265" y="86"/>
                  <a:pt x="247" y="87"/>
                  <a:pt x="236" y="115"/>
                </a:cubicBezTo>
                <a:cubicBezTo>
                  <a:pt x="256" y="144"/>
                  <a:pt x="256" y="144"/>
                  <a:pt x="256" y="144"/>
                </a:cubicBezTo>
                <a:close/>
                <a:moveTo>
                  <a:pt x="229" y="102"/>
                </a:moveTo>
                <a:cubicBezTo>
                  <a:pt x="242" y="84"/>
                  <a:pt x="260" y="73"/>
                  <a:pt x="282" y="67"/>
                </a:cubicBezTo>
                <a:cubicBezTo>
                  <a:pt x="289" y="54"/>
                  <a:pt x="285" y="47"/>
                  <a:pt x="270" y="47"/>
                </a:cubicBezTo>
                <a:cubicBezTo>
                  <a:pt x="238" y="58"/>
                  <a:pt x="222" y="76"/>
                  <a:pt x="229" y="102"/>
                </a:cubicBezTo>
                <a:close/>
                <a:moveTo>
                  <a:pt x="255" y="159"/>
                </a:moveTo>
                <a:cubicBezTo>
                  <a:pt x="232" y="174"/>
                  <a:pt x="233" y="187"/>
                  <a:pt x="258" y="202"/>
                </a:cubicBezTo>
                <a:cubicBezTo>
                  <a:pt x="282" y="181"/>
                  <a:pt x="280" y="173"/>
                  <a:pt x="255" y="159"/>
                </a:cubicBezTo>
                <a:close/>
                <a:moveTo>
                  <a:pt x="284" y="121"/>
                </a:moveTo>
                <a:cubicBezTo>
                  <a:pt x="278" y="126"/>
                  <a:pt x="264" y="143"/>
                  <a:pt x="262" y="148"/>
                </a:cubicBezTo>
                <a:cubicBezTo>
                  <a:pt x="260" y="152"/>
                  <a:pt x="276" y="167"/>
                  <a:pt x="284" y="162"/>
                </a:cubicBezTo>
                <a:cubicBezTo>
                  <a:pt x="319" y="142"/>
                  <a:pt x="293" y="114"/>
                  <a:pt x="284" y="121"/>
                </a:cubicBezTo>
                <a:close/>
                <a:moveTo>
                  <a:pt x="312" y="141"/>
                </a:moveTo>
                <a:cubicBezTo>
                  <a:pt x="308" y="148"/>
                  <a:pt x="297" y="162"/>
                  <a:pt x="298" y="167"/>
                </a:cubicBezTo>
                <a:cubicBezTo>
                  <a:pt x="299" y="172"/>
                  <a:pt x="302" y="181"/>
                  <a:pt x="320" y="176"/>
                </a:cubicBezTo>
                <a:cubicBezTo>
                  <a:pt x="342" y="158"/>
                  <a:pt x="316" y="134"/>
                  <a:pt x="312" y="141"/>
                </a:cubicBezTo>
                <a:close/>
                <a:moveTo>
                  <a:pt x="293" y="178"/>
                </a:moveTo>
                <a:cubicBezTo>
                  <a:pt x="286" y="184"/>
                  <a:pt x="280" y="191"/>
                  <a:pt x="276" y="197"/>
                </a:cubicBezTo>
                <a:cubicBezTo>
                  <a:pt x="274" y="202"/>
                  <a:pt x="275" y="205"/>
                  <a:pt x="278" y="207"/>
                </a:cubicBezTo>
                <a:cubicBezTo>
                  <a:pt x="291" y="214"/>
                  <a:pt x="291" y="214"/>
                  <a:pt x="291" y="214"/>
                </a:cubicBezTo>
                <a:cubicBezTo>
                  <a:pt x="296" y="216"/>
                  <a:pt x="300" y="215"/>
                  <a:pt x="304" y="212"/>
                </a:cubicBezTo>
                <a:cubicBezTo>
                  <a:pt x="313" y="196"/>
                  <a:pt x="313" y="196"/>
                  <a:pt x="313" y="196"/>
                </a:cubicBezTo>
                <a:cubicBezTo>
                  <a:pt x="314" y="191"/>
                  <a:pt x="309" y="188"/>
                  <a:pt x="303" y="186"/>
                </a:cubicBezTo>
                <a:cubicBezTo>
                  <a:pt x="299" y="185"/>
                  <a:pt x="295" y="183"/>
                  <a:pt x="293" y="178"/>
                </a:cubicBezTo>
                <a:close/>
                <a:moveTo>
                  <a:pt x="326" y="194"/>
                </a:moveTo>
                <a:cubicBezTo>
                  <a:pt x="320" y="204"/>
                  <a:pt x="314" y="214"/>
                  <a:pt x="307" y="221"/>
                </a:cubicBezTo>
                <a:cubicBezTo>
                  <a:pt x="304" y="227"/>
                  <a:pt x="306" y="230"/>
                  <a:pt x="313" y="232"/>
                </a:cubicBezTo>
                <a:cubicBezTo>
                  <a:pt x="323" y="238"/>
                  <a:pt x="331" y="238"/>
                  <a:pt x="335" y="229"/>
                </a:cubicBezTo>
                <a:cubicBezTo>
                  <a:pt x="351" y="209"/>
                  <a:pt x="347" y="197"/>
                  <a:pt x="326" y="194"/>
                </a:cubicBezTo>
                <a:close/>
                <a:moveTo>
                  <a:pt x="332" y="177"/>
                </a:moveTo>
                <a:cubicBezTo>
                  <a:pt x="324" y="183"/>
                  <a:pt x="325" y="187"/>
                  <a:pt x="335" y="187"/>
                </a:cubicBezTo>
                <a:cubicBezTo>
                  <a:pt x="341" y="188"/>
                  <a:pt x="350" y="202"/>
                  <a:pt x="352" y="191"/>
                </a:cubicBezTo>
                <a:cubicBezTo>
                  <a:pt x="359" y="176"/>
                  <a:pt x="352" y="167"/>
                  <a:pt x="337" y="162"/>
                </a:cubicBezTo>
                <a:cubicBezTo>
                  <a:pt x="332" y="177"/>
                  <a:pt x="332" y="177"/>
                  <a:pt x="332" y="177"/>
                </a:cubicBezTo>
                <a:close/>
                <a:moveTo>
                  <a:pt x="266" y="214"/>
                </a:moveTo>
                <a:cubicBezTo>
                  <a:pt x="262" y="222"/>
                  <a:pt x="256" y="231"/>
                  <a:pt x="248" y="240"/>
                </a:cubicBezTo>
                <a:cubicBezTo>
                  <a:pt x="243" y="246"/>
                  <a:pt x="247" y="253"/>
                  <a:pt x="262" y="260"/>
                </a:cubicBezTo>
                <a:cubicBezTo>
                  <a:pt x="291" y="232"/>
                  <a:pt x="286" y="220"/>
                  <a:pt x="266" y="214"/>
                </a:cubicBezTo>
                <a:close/>
                <a:moveTo>
                  <a:pt x="296" y="232"/>
                </a:moveTo>
                <a:cubicBezTo>
                  <a:pt x="291" y="241"/>
                  <a:pt x="287" y="248"/>
                  <a:pt x="283" y="255"/>
                </a:cubicBezTo>
                <a:cubicBezTo>
                  <a:pt x="276" y="259"/>
                  <a:pt x="284" y="265"/>
                  <a:pt x="298" y="271"/>
                </a:cubicBezTo>
                <a:cubicBezTo>
                  <a:pt x="301" y="274"/>
                  <a:pt x="310" y="265"/>
                  <a:pt x="320" y="252"/>
                </a:cubicBezTo>
                <a:cubicBezTo>
                  <a:pt x="326" y="241"/>
                  <a:pt x="304" y="239"/>
                  <a:pt x="296" y="232"/>
                </a:cubicBezTo>
                <a:close/>
                <a:moveTo>
                  <a:pt x="240" y="289"/>
                </a:moveTo>
                <a:cubicBezTo>
                  <a:pt x="251" y="284"/>
                  <a:pt x="262" y="277"/>
                  <a:pt x="271" y="265"/>
                </a:cubicBezTo>
                <a:cubicBezTo>
                  <a:pt x="288" y="274"/>
                  <a:pt x="288" y="274"/>
                  <a:pt x="288" y="274"/>
                </a:cubicBezTo>
                <a:cubicBezTo>
                  <a:pt x="294" y="278"/>
                  <a:pt x="293" y="284"/>
                  <a:pt x="280" y="294"/>
                </a:cubicBezTo>
                <a:cubicBezTo>
                  <a:pt x="263" y="307"/>
                  <a:pt x="250" y="304"/>
                  <a:pt x="240" y="289"/>
                </a:cubicBezTo>
                <a:close/>
                <a:moveTo>
                  <a:pt x="220" y="270"/>
                </a:moveTo>
                <a:cubicBezTo>
                  <a:pt x="216" y="273"/>
                  <a:pt x="217" y="277"/>
                  <a:pt x="223" y="281"/>
                </a:cubicBezTo>
                <a:cubicBezTo>
                  <a:pt x="228" y="286"/>
                  <a:pt x="237" y="283"/>
                  <a:pt x="252" y="275"/>
                </a:cubicBezTo>
                <a:cubicBezTo>
                  <a:pt x="259" y="267"/>
                  <a:pt x="252" y="263"/>
                  <a:pt x="242" y="258"/>
                </a:cubicBezTo>
                <a:cubicBezTo>
                  <a:pt x="235" y="248"/>
                  <a:pt x="235" y="254"/>
                  <a:pt x="220" y="270"/>
                </a:cubicBezTo>
                <a:close/>
                <a:moveTo>
                  <a:pt x="231" y="194"/>
                </a:moveTo>
                <a:cubicBezTo>
                  <a:pt x="227" y="201"/>
                  <a:pt x="222" y="208"/>
                  <a:pt x="216" y="214"/>
                </a:cubicBezTo>
                <a:cubicBezTo>
                  <a:pt x="219" y="222"/>
                  <a:pt x="226" y="229"/>
                  <a:pt x="236" y="235"/>
                </a:cubicBezTo>
                <a:cubicBezTo>
                  <a:pt x="245" y="226"/>
                  <a:pt x="252" y="218"/>
                  <a:pt x="253" y="212"/>
                </a:cubicBezTo>
                <a:cubicBezTo>
                  <a:pt x="244" y="207"/>
                  <a:pt x="237" y="201"/>
                  <a:pt x="231" y="194"/>
                </a:cubicBezTo>
                <a:close/>
                <a:moveTo>
                  <a:pt x="207" y="225"/>
                </a:moveTo>
                <a:cubicBezTo>
                  <a:pt x="185" y="237"/>
                  <a:pt x="185" y="248"/>
                  <a:pt x="209" y="266"/>
                </a:cubicBezTo>
                <a:cubicBezTo>
                  <a:pt x="238" y="246"/>
                  <a:pt x="229" y="242"/>
                  <a:pt x="207" y="225"/>
                </a:cubicBezTo>
                <a:close/>
                <a:moveTo>
                  <a:pt x="127" y="271"/>
                </a:moveTo>
                <a:cubicBezTo>
                  <a:pt x="147" y="280"/>
                  <a:pt x="166" y="280"/>
                  <a:pt x="184" y="264"/>
                </a:cubicBezTo>
                <a:cubicBezTo>
                  <a:pt x="197" y="273"/>
                  <a:pt x="201" y="282"/>
                  <a:pt x="187" y="290"/>
                </a:cubicBezTo>
                <a:cubicBezTo>
                  <a:pt x="163" y="308"/>
                  <a:pt x="120" y="302"/>
                  <a:pt x="127" y="271"/>
                </a:cubicBezTo>
                <a:close/>
                <a:moveTo>
                  <a:pt x="137" y="270"/>
                </a:moveTo>
                <a:cubicBezTo>
                  <a:pt x="143" y="256"/>
                  <a:pt x="155" y="247"/>
                  <a:pt x="172" y="243"/>
                </a:cubicBezTo>
                <a:cubicBezTo>
                  <a:pt x="168" y="203"/>
                  <a:pt x="94" y="259"/>
                  <a:pt x="137" y="270"/>
                </a:cubicBezTo>
                <a:close/>
                <a:moveTo>
                  <a:pt x="89" y="180"/>
                </a:moveTo>
                <a:cubicBezTo>
                  <a:pt x="93" y="160"/>
                  <a:pt x="134" y="161"/>
                  <a:pt x="140" y="177"/>
                </a:cubicBezTo>
                <a:cubicBezTo>
                  <a:pt x="122" y="171"/>
                  <a:pt x="106" y="170"/>
                  <a:pt x="89" y="180"/>
                </a:cubicBezTo>
                <a:close/>
                <a:moveTo>
                  <a:pt x="90" y="186"/>
                </a:moveTo>
                <a:cubicBezTo>
                  <a:pt x="86" y="213"/>
                  <a:pt x="140" y="215"/>
                  <a:pt x="144" y="196"/>
                </a:cubicBezTo>
                <a:cubicBezTo>
                  <a:pt x="121" y="200"/>
                  <a:pt x="107" y="196"/>
                  <a:pt x="105" y="179"/>
                </a:cubicBezTo>
                <a:cubicBezTo>
                  <a:pt x="90" y="186"/>
                  <a:pt x="90" y="186"/>
                  <a:pt x="90" y="186"/>
                </a:cubicBezTo>
                <a:close/>
                <a:moveTo>
                  <a:pt x="164" y="208"/>
                </a:moveTo>
                <a:cubicBezTo>
                  <a:pt x="182" y="233"/>
                  <a:pt x="182" y="233"/>
                  <a:pt x="182" y="233"/>
                </a:cubicBezTo>
                <a:cubicBezTo>
                  <a:pt x="198" y="223"/>
                  <a:pt x="206" y="219"/>
                  <a:pt x="180" y="196"/>
                </a:cubicBezTo>
                <a:cubicBezTo>
                  <a:pt x="169" y="191"/>
                  <a:pt x="158" y="199"/>
                  <a:pt x="164" y="208"/>
                </a:cubicBezTo>
                <a:close/>
                <a:moveTo>
                  <a:pt x="190" y="189"/>
                </a:moveTo>
                <a:cubicBezTo>
                  <a:pt x="213" y="166"/>
                  <a:pt x="213" y="166"/>
                  <a:pt x="213" y="166"/>
                </a:cubicBezTo>
                <a:cubicBezTo>
                  <a:pt x="226" y="175"/>
                  <a:pt x="229" y="182"/>
                  <a:pt x="207" y="209"/>
                </a:cubicBezTo>
                <a:cubicBezTo>
                  <a:pt x="190" y="189"/>
                  <a:pt x="190" y="189"/>
                  <a:pt x="190" y="189"/>
                </a:cubicBezTo>
                <a:close/>
                <a:moveTo>
                  <a:pt x="206" y="143"/>
                </a:moveTo>
                <a:cubicBezTo>
                  <a:pt x="198" y="133"/>
                  <a:pt x="216" y="116"/>
                  <a:pt x="226" y="128"/>
                </a:cubicBezTo>
                <a:cubicBezTo>
                  <a:pt x="246" y="146"/>
                  <a:pt x="249" y="153"/>
                  <a:pt x="243" y="160"/>
                </a:cubicBezTo>
                <a:cubicBezTo>
                  <a:pt x="229" y="175"/>
                  <a:pt x="221" y="164"/>
                  <a:pt x="206" y="143"/>
                </a:cubicBezTo>
                <a:close/>
                <a:moveTo>
                  <a:pt x="176" y="107"/>
                </a:moveTo>
                <a:cubicBezTo>
                  <a:pt x="190" y="95"/>
                  <a:pt x="213" y="95"/>
                  <a:pt x="217" y="109"/>
                </a:cubicBezTo>
                <a:cubicBezTo>
                  <a:pt x="200" y="124"/>
                  <a:pt x="200" y="124"/>
                  <a:pt x="200" y="124"/>
                </a:cubicBezTo>
                <a:cubicBezTo>
                  <a:pt x="195" y="118"/>
                  <a:pt x="186" y="112"/>
                  <a:pt x="176" y="107"/>
                </a:cubicBezTo>
                <a:close/>
                <a:moveTo>
                  <a:pt x="185" y="96"/>
                </a:moveTo>
                <a:cubicBezTo>
                  <a:pt x="158" y="103"/>
                  <a:pt x="154" y="116"/>
                  <a:pt x="171" y="134"/>
                </a:cubicBezTo>
                <a:cubicBezTo>
                  <a:pt x="180" y="143"/>
                  <a:pt x="173" y="147"/>
                  <a:pt x="161" y="150"/>
                </a:cubicBezTo>
                <a:cubicBezTo>
                  <a:pt x="117" y="149"/>
                  <a:pt x="120" y="73"/>
                  <a:pt x="185" y="96"/>
                </a:cubicBezTo>
                <a:close/>
                <a:moveTo>
                  <a:pt x="161" y="185"/>
                </a:moveTo>
                <a:cubicBezTo>
                  <a:pt x="160" y="176"/>
                  <a:pt x="179" y="149"/>
                  <a:pt x="191" y="146"/>
                </a:cubicBezTo>
                <a:cubicBezTo>
                  <a:pt x="204" y="156"/>
                  <a:pt x="204" y="163"/>
                  <a:pt x="186" y="182"/>
                </a:cubicBezTo>
                <a:cubicBezTo>
                  <a:pt x="186" y="182"/>
                  <a:pt x="161" y="185"/>
                  <a:pt x="161" y="185"/>
                </a:cubicBezTo>
                <a:close/>
                <a:moveTo>
                  <a:pt x="44" y="187"/>
                </a:moveTo>
                <a:cubicBezTo>
                  <a:pt x="67" y="160"/>
                  <a:pt x="99" y="147"/>
                  <a:pt x="146" y="163"/>
                </a:cubicBezTo>
                <a:cubicBezTo>
                  <a:pt x="151" y="165"/>
                  <a:pt x="157" y="160"/>
                  <a:pt x="149" y="153"/>
                </a:cubicBezTo>
                <a:cubicBezTo>
                  <a:pt x="87" y="113"/>
                  <a:pt x="32" y="149"/>
                  <a:pt x="44" y="187"/>
                </a:cubicBezTo>
                <a:close/>
                <a:moveTo>
                  <a:pt x="70" y="174"/>
                </a:moveTo>
                <a:cubicBezTo>
                  <a:pt x="0" y="224"/>
                  <a:pt x="87" y="270"/>
                  <a:pt x="153" y="223"/>
                </a:cubicBezTo>
                <a:cubicBezTo>
                  <a:pt x="157" y="214"/>
                  <a:pt x="154" y="209"/>
                  <a:pt x="146" y="212"/>
                </a:cubicBezTo>
                <a:cubicBezTo>
                  <a:pt x="101" y="226"/>
                  <a:pt x="64" y="218"/>
                  <a:pt x="70" y="174"/>
                </a:cubicBezTo>
                <a:close/>
                <a:moveTo>
                  <a:pt x="439" y="176"/>
                </a:moveTo>
                <a:cubicBezTo>
                  <a:pt x="508" y="228"/>
                  <a:pt x="420" y="272"/>
                  <a:pt x="355" y="222"/>
                </a:cubicBezTo>
                <a:cubicBezTo>
                  <a:pt x="351" y="213"/>
                  <a:pt x="354" y="208"/>
                  <a:pt x="363" y="211"/>
                </a:cubicBezTo>
                <a:cubicBezTo>
                  <a:pt x="407" y="227"/>
                  <a:pt x="444" y="220"/>
                  <a:pt x="439" y="176"/>
                </a:cubicBezTo>
                <a:close/>
                <a:moveTo>
                  <a:pt x="420" y="181"/>
                </a:moveTo>
                <a:cubicBezTo>
                  <a:pt x="417" y="160"/>
                  <a:pt x="376" y="162"/>
                  <a:pt x="369" y="180"/>
                </a:cubicBezTo>
                <a:cubicBezTo>
                  <a:pt x="386" y="173"/>
                  <a:pt x="404" y="172"/>
                  <a:pt x="420" y="181"/>
                </a:cubicBezTo>
                <a:close/>
                <a:moveTo>
                  <a:pt x="420" y="187"/>
                </a:moveTo>
                <a:cubicBezTo>
                  <a:pt x="425" y="213"/>
                  <a:pt x="371" y="217"/>
                  <a:pt x="365" y="199"/>
                </a:cubicBezTo>
                <a:cubicBezTo>
                  <a:pt x="389" y="201"/>
                  <a:pt x="403" y="197"/>
                  <a:pt x="404" y="180"/>
                </a:cubicBezTo>
                <a:cubicBezTo>
                  <a:pt x="420" y="187"/>
                  <a:pt x="420" y="187"/>
                  <a:pt x="420" y="187"/>
                </a:cubicBezTo>
                <a:close/>
                <a:moveTo>
                  <a:pt x="466" y="192"/>
                </a:moveTo>
                <a:cubicBezTo>
                  <a:pt x="445" y="163"/>
                  <a:pt x="413" y="149"/>
                  <a:pt x="366" y="162"/>
                </a:cubicBezTo>
                <a:cubicBezTo>
                  <a:pt x="361" y="164"/>
                  <a:pt x="355" y="158"/>
                  <a:pt x="364" y="152"/>
                </a:cubicBezTo>
                <a:cubicBezTo>
                  <a:pt x="428" y="116"/>
                  <a:pt x="481" y="155"/>
                  <a:pt x="466" y="192"/>
                </a:cubicBezTo>
                <a:close/>
                <a:moveTo>
                  <a:pt x="374" y="269"/>
                </a:moveTo>
                <a:cubicBezTo>
                  <a:pt x="366" y="256"/>
                  <a:pt x="355" y="247"/>
                  <a:pt x="338" y="243"/>
                </a:cubicBezTo>
                <a:cubicBezTo>
                  <a:pt x="341" y="204"/>
                  <a:pt x="410" y="254"/>
                  <a:pt x="374" y="269"/>
                </a:cubicBezTo>
                <a:close/>
                <a:moveTo>
                  <a:pt x="382" y="274"/>
                </a:moveTo>
                <a:cubicBezTo>
                  <a:pt x="361" y="282"/>
                  <a:pt x="342" y="280"/>
                  <a:pt x="325" y="263"/>
                </a:cubicBezTo>
                <a:cubicBezTo>
                  <a:pt x="312" y="271"/>
                  <a:pt x="308" y="279"/>
                  <a:pt x="321" y="289"/>
                </a:cubicBezTo>
                <a:cubicBezTo>
                  <a:pt x="343" y="309"/>
                  <a:pt x="387" y="305"/>
                  <a:pt x="382" y="274"/>
                </a:cubicBezTo>
                <a:close/>
                <a:moveTo>
                  <a:pt x="332" y="94"/>
                </a:moveTo>
                <a:cubicBezTo>
                  <a:pt x="358" y="102"/>
                  <a:pt x="362" y="115"/>
                  <a:pt x="344" y="133"/>
                </a:cubicBezTo>
                <a:cubicBezTo>
                  <a:pt x="335" y="141"/>
                  <a:pt x="336" y="156"/>
                  <a:pt x="356" y="151"/>
                </a:cubicBezTo>
                <a:cubicBezTo>
                  <a:pt x="389" y="143"/>
                  <a:pt x="396" y="78"/>
                  <a:pt x="332" y="94"/>
                </a:cubicBezTo>
                <a:close/>
                <a:moveTo>
                  <a:pt x="297" y="111"/>
                </a:moveTo>
                <a:cubicBezTo>
                  <a:pt x="314" y="121"/>
                  <a:pt x="314" y="121"/>
                  <a:pt x="314" y="121"/>
                </a:cubicBezTo>
                <a:cubicBezTo>
                  <a:pt x="327" y="119"/>
                  <a:pt x="338" y="115"/>
                  <a:pt x="345" y="108"/>
                </a:cubicBezTo>
                <a:cubicBezTo>
                  <a:pt x="330" y="93"/>
                  <a:pt x="314" y="94"/>
                  <a:pt x="297" y="111"/>
                </a:cubicBezTo>
                <a:close/>
                <a:moveTo>
                  <a:pt x="237" y="58"/>
                </a:moveTo>
                <a:cubicBezTo>
                  <a:pt x="239" y="45"/>
                  <a:pt x="239" y="45"/>
                  <a:pt x="239" y="45"/>
                </a:cubicBezTo>
                <a:cubicBezTo>
                  <a:pt x="186" y="63"/>
                  <a:pt x="200" y="0"/>
                  <a:pt x="241" y="32"/>
                </a:cubicBezTo>
                <a:cubicBezTo>
                  <a:pt x="243" y="19"/>
                  <a:pt x="247" y="9"/>
                  <a:pt x="255" y="6"/>
                </a:cubicBezTo>
                <a:cubicBezTo>
                  <a:pt x="267" y="3"/>
                  <a:pt x="276" y="12"/>
                  <a:pt x="275" y="25"/>
                </a:cubicBezTo>
                <a:cubicBezTo>
                  <a:pt x="275" y="29"/>
                  <a:pt x="279" y="29"/>
                  <a:pt x="282" y="32"/>
                </a:cubicBezTo>
                <a:cubicBezTo>
                  <a:pt x="315" y="3"/>
                  <a:pt x="335" y="62"/>
                  <a:pt x="281" y="44"/>
                </a:cubicBezTo>
                <a:cubicBezTo>
                  <a:pt x="267" y="37"/>
                  <a:pt x="253" y="41"/>
                  <a:pt x="237" y="58"/>
                </a:cubicBezTo>
                <a:close/>
                <a:moveTo>
                  <a:pt x="222" y="29"/>
                </a:moveTo>
                <a:cubicBezTo>
                  <a:pt x="227" y="29"/>
                  <a:pt x="231" y="32"/>
                  <a:pt x="231" y="35"/>
                </a:cubicBezTo>
                <a:cubicBezTo>
                  <a:pt x="231" y="38"/>
                  <a:pt x="227" y="41"/>
                  <a:pt x="222" y="41"/>
                </a:cubicBezTo>
                <a:cubicBezTo>
                  <a:pt x="217" y="41"/>
                  <a:pt x="212" y="38"/>
                  <a:pt x="212" y="35"/>
                </a:cubicBezTo>
                <a:cubicBezTo>
                  <a:pt x="212" y="32"/>
                  <a:pt x="216" y="29"/>
                  <a:pt x="222" y="29"/>
                </a:cubicBezTo>
                <a:close/>
                <a:moveTo>
                  <a:pt x="298" y="30"/>
                </a:moveTo>
                <a:cubicBezTo>
                  <a:pt x="303" y="30"/>
                  <a:pt x="308" y="33"/>
                  <a:pt x="308" y="36"/>
                </a:cubicBezTo>
                <a:cubicBezTo>
                  <a:pt x="308" y="39"/>
                  <a:pt x="304" y="42"/>
                  <a:pt x="298" y="42"/>
                </a:cubicBezTo>
                <a:cubicBezTo>
                  <a:pt x="293" y="42"/>
                  <a:pt x="289" y="39"/>
                  <a:pt x="289" y="36"/>
                </a:cubicBezTo>
                <a:cubicBezTo>
                  <a:pt x="289" y="33"/>
                  <a:pt x="293" y="30"/>
                  <a:pt x="298" y="30"/>
                </a:cubicBezTo>
                <a:close/>
                <a:moveTo>
                  <a:pt x="250" y="22"/>
                </a:moveTo>
                <a:cubicBezTo>
                  <a:pt x="257" y="10"/>
                  <a:pt x="265" y="12"/>
                  <a:pt x="271" y="22"/>
                </a:cubicBezTo>
                <a:cubicBezTo>
                  <a:pt x="265" y="17"/>
                  <a:pt x="257" y="17"/>
                  <a:pt x="250" y="22"/>
                </a:cubicBezTo>
                <a:close/>
              </a:path>
            </a:pathLst>
          </a:custGeom>
          <a:solidFill>
            <a:srgbClr val="FFFAB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74" name="组合 73"/>
          <p:cNvGrpSpPr/>
          <p:nvPr/>
        </p:nvGrpSpPr>
        <p:grpSpPr>
          <a:xfrm rot="0">
            <a:off x="5149215" y="2547620"/>
            <a:ext cx="5066030" cy="1821126"/>
            <a:chOff x="7907593" y="3433235"/>
            <a:chExt cx="2213946" cy="602381"/>
          </a:xfrm>
        </p:grpSpPr>
        <p:sp>
          <p:nvSpPr>
            <p:cNvPr id="76" name="矩形 75"/>
            <p:cNvSpPr/>
            <p:nvPr>
              <p:custDataLst>
                <p:tags r:id="rId3"/>
              </p:custDataLst>
            </p:nvPr>
          </p:nvSpPr>
          <p:spPr>
            <a:xfrm>
              <a:off x="7907593" y="3834606"/>
              <a:ext cx="2213946" cy="2010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表演者：</a:t>
              </a:r>
              <a:r>
                <a:rPr lang="zh-CN" altLang="en-US" sz="2800" b="1" dirty="0">
                  <a:solidFill>
                    <a:srgbClr val="FFFAB7"/>
                  </a:solidFill>
                  <a:cs typeface="+mn-ea"/>
                  <a:sym typeface="+mn-lt"/>
                </a:rPr>
                <a:t>方维雅</a:t>
              </a:r>
              <a:endParaRPr lang="zh-CN" altLang="en-US" sz="28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  <p:sp>
          <p:nvSpPr>
            <p:cNvPr id="77" name="矩形 76"/>
            <p:cNvSpPr/>
            <p:nvPr>
              <p:custDataLst>
                <p:tags r:id="rId4"/>
              </p:custDataLst>
            </p:nvPr>
          </p:nvSpPr>
          <p:spPr>
            <a:xfrm>
              <a:off x="7907593" y="3433235"/>
              <a:ext cx="2013852" cy="2499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zh-CN" altLang="en-US" sz="3600" b="1" dirty="0">
                  <a:solidFill>
                    <a:srgbClr val="FFFAB7"/>
                  </a:solidFill>
                  <a:cs typeface="+mn-ea"/>
                  <a:sym typeface="+mn-lt"/>
                </a:rPr>
                <a:t>你在，不在</a:t>
              </a:r>
              <a:endParaRPr lang="zh-CN" altLang="en-US" sz="3600" b="1" dirty="0">
                <a:solidFill>
                  <a:srgbClr val="FFFAB7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ldLvl="0" animBg="1"/>
    </p:bldLst>
  </p:timing>
</p:sld>
</file>

<file path=ppt/tags/tag1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1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0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1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2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3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4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5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51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152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153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154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155.xml><?xml version="1.0" encoding="utf-8"?>
<p:tagLst xmlns:p="http://schemas.openxmlformats.org/presentationml/2006/main">
  <p:tag name="ISLIDE.VECTOR" val="647fcdb4-04bf-4719-a145-13f94f84c334"/>
  <p:tag name="KSO_WM_DIAGRAM_VIRTUALLY_FRAME" val="{&quot;height&quot;:329.4594488188976,&quot;left&quot;:103.5788188976378,&quot;top&quot;:127.45496062992126,&quot;width&quot;:752.8423622047245}"/>
</p:tagLst>
</file>

<file path=ppt/tags/tag15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5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5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5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6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7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8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19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2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0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1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2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3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4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5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6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7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8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29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.xml><?xml version="1.0" encoding="utf-8"?>
<p:tagLst xmlns:p="http://schemas.openxmlformats.org/presentationml/2006/main">
  <p:tag name="KSO_WM_DIAGRAM_VIRTUALLY_FRAME" val="{&quot;height&quot;:302,&quot;left&quot;:130.9,&quot;top&quot;:153.1,&quot;width&quot;:708.05}"/>
</p:tagLst>
</file>

<file path=ppt/tags/tag3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00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301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302.xml><?xml version="1.0" encoding="utf-8"?>
<p:tagLst xmlns:p="http://schemas.openxmlformats.org/presentationml/2006/main">
  <p:tag name="KSO_WM_DIAGRAM_VIRTUALLY_FRAME" val="{&quot;height&quot;:302,&quot;left&quot;:130.9,&quot;top&quot;:153.1,&quot;width&quot;:708.05}"/>
</p:tagLst>
</file>

<file path=ppt/tags/tag303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304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305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306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307.xml><?xml version="1.0" encoding="utf-8"?>
<p:tagLst xmlns:p="http://schemas.openxmlformats.org/presentationml/2006/main">
  <p:tag name="ISLIDE.VECTOR" val="647fcdb4-04bf-4719-a145-13f94f84c334"/>
  <p:tag name="KSO_WM_DIAGRAM_VIRTUALLY_FRAME" val="{&quot;height&quot;:329.4594488188976,&quot;left&quot;:103.5788188976378,&quot;top&quot;:127.45496062992126,&quot;width&quot;:752.8423622047245}"/>
</p:tagLst>
</file>

<file path=ppt/tags/tag30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0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1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2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3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4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5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6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7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8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39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4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0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1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2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3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4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5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5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52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453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454.xml><?xml version="1.0" encoding="utf-8"?>
<p:tagLst xmlns:p="http://schemas.openxmlformats.org/presentationml/2006/main">
  <p:tag name="ISLIDE.VECTOR" val="647fcdb4-04bf-4719-a145-13f94f84c334"/>
  <p:tag name="KSO_WM_DIAGRAM_VIRTUALLY_FRAME" val="{&quot;height&quot;:329.4594488188976,&quot;left&quot;:103.5788188976378,&quot;top&quot;:127.45496062992126,&quot;width&quot;:752.8423622047245}"/>
</p:tagLst>
</file>

<file path=ppt/tags/tag45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5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5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5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5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6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7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8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49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5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0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1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2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3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4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5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6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7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8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599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6.xml><?xml version="1.0" encoding="utf-8"?>
<p:tagLst xmlns:p="http://schemas.openxmlformats.org/presentationml/2006/main">
  <p:tag name="ISLIDE.VECTOR" val="647fcdb4-04bf-4719-a145-13f94f84c334"/>
  <p:tag name="KSO_WM_DIAGRAM_VIRTUALLY_FRAME" val="{&quot;height&quot;:329.4594488188976,&quot;left&quot;:103.5788188976378,&quot;top&quot;:127.45496062992126,&quot;width&quot;:752.8423622047245}"/>
</p:tagLst>
</file>

<file path=ppt/tags/tag6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600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601.xml><?xml version="1.0" encoding="utf-8"?>
<p:tagLst xmlns:p="http://schemas.openxmlformats.org/presentationml/2006/main">
  <p:tag name="KSO_WM_DIAGRAM_VIRTUALLY_FRAME" val="{&quot;height&quot;:302,&quot;left&quot;:130.9,&quot;top&quot;:153.1,&quot;width&quot;:708.05}"/>
</p:tagLst>
</file>

<file path=ppt/tags/tag602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603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604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605.xml><?xml version="1.0" encoding="utf-8"?>
<p:tagLst xmlns:p="http://schemas.openxmlformats.org/presentationml/2006/main">
  <p:tag name="KSO_WM_DIAGRAM_VIRTUALLY_FRAME" val="{&quot;height&quot;:279.4967716535433,&quot;left&quot;:373.3387401574803,&quot;top&quot;:156.46299212598427,&quot;width&quot;:358.78748031496065}"/>
</p:tagLst>
</file>

<file path=ppt/tags/tag6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6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6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6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6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6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6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6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6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7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8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0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1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2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3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4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5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6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7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8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ags/tag99.xml><?xml version="1.0" encoding="utf-8"?>
<p:tagLst xmlns:p="http://schemas.openxmlformats.org/presentationml/2006/main">
  <p:tag name="KSO_WM_DIAGRAM_VIRTUALLY_FRAME" val="{&quot;height&quot;:335.50944881889757,&quot;left&quot;:100.17897637795276,&quot;top&quot;:121.40496062992129,&quot;width&quot;:756.2422047244095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rmyvhzl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311</Words>
  <Application>WPS 演示</Application>
  <PresentationFormat>自定义</PresentationFormat>
  <Paragraphs>63</Paragraphs>
  <Slides>14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32" baseType="lpstr">
      <vt:lpstr>Arial</vt:lpstr>
      <vt:lpstr>宋体</vt:lpstr>
      <vt:lpstr>Wingdings</vt:lpstr>
      <vt:lpstr>阿里巴巴普惠体 L</vt:lpstr>
      <vt:lpstr>阿里巴巴普惠体 B</vt:lpstr>
      <vt:lpstr>微软雅黑</vt:lpstr>
      <vt:lpstr>Arial Unicode MS</vt:lpstr>
      <vt:lpstr>Arial</vt:lpstr>
      <vt:lpstr>幼圆</vt:lpstr>
      <vt:lpstr>黑体</vt:lpstr>
      <vt:lpstr>字魂36号-正文宋楷</vt:lpstr>
      <vt:lpstr>Calibri</vt:lpstr>
      <vt:lpstr>华文隶书</vt:lpstr>
      <vt:lpstr>华文楷体</vt:lpstr>
      <vt:lpstr>华文琥珀</vt:lpstr>
      <vt:lpstr>华文新魏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元旦晚会</dc:title>
  <dc:creator>第一PPT</dc:creator>
  <cp:keywords>www.1ppt.com</cp:keywords>
  <dc:description>www.1ppt.com</dc:description>
  <cp:lastModifiedBy>漫点</cp:lastModifiedBy>
  <cp:revision>35</cp:revision>
  <dcterms:created xsi:type="dcterms:W3CDTF">2019-11-26T02:03:00Z</dcterms:created>
  <dcterms:modified xsi:type="dcterms:W3CDTF">2024-12-30T15:37:03Z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ICV">
    <vt:lpwstr>B8A295A07F9F4BD5A6DF5A8D3E7B75D0_13</vt:lpwstr>
  </property>
</Properties>
</file>

<file path=docProps/thumbnail.jpeg>
</file>